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85" r:id="rId3"/>
    <p:sldId id="265" r:id="rId4"/>
    <p:sldId id="271" r:id="rId5"/>
    <p:sldId id="272" r:id="rId6"/>
    <p:sldId id="280" r:id="rId7"/>
    <p:sldId id="278" r:id="rId8"/>
    <p:sldId id="268" r:id="rId9"/>
    <p:sldId id="282" r:id="rId10"/>
    <p:sldId id="273" r:id="rId1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kke-navngivet sektion" id="{173DBE92-45FB-42E1-8ADB-67F75CBCEF5B}">
          <p14:sldIdLst>
            <p14:sldId id="266"/>
            <p14:sldId id="285"/>
            <p14:sldId id="265"/>
            <p14:sldId id="271"/>
            <p14:sldId id="272"/>
            <p14:sldId id="280"/>
            <p14:sldId id="278"/>
            <p14:sldId id="268"/>
            <p14:sldId id="282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4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965C3F-22FF-4067-939A-7E9938C9BF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85FC557-AE5C-4EEF-AB11-FEDE5FD10E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48D68A8-F844-4F4A-A1E0-FF6F543A0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24-02-2022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4C7E5D0-C980-48FA-B666-E054ED159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ADA5593-42A9-4F45-9EFC-E2B8D0FA2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2365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C760B-41F5-43CD-8560-B3B901947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2883DECD-0657-4018-BBD9-3BBB64EC2B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3F3813C-F6CC-4B19-A8A1-04A5F5D0C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24-02-2022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D191A9B-0AED-4E25-976D-1DA1154B6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D8290F9-8696-4A4E-A442-C9CF74788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63280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55610682-35F8-4BEE-82A9-D9F9D54974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19D64A9-A959-4F20-9B65-311B32AA0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9E69FCC-C5E5-4C45-B8F3-2FE4B77B2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24-02-2022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29AF9C4-D5C0-416C-80E2-920AF6C16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89943D5-1E8F-4E4F-A029-709A8206E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2046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5D59D3-4EB2-4887-9FC0-F769F567C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B346E07-3E77-4A2C-B6FB-AAAF94AB3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358BE7D-BD2D-4E4B-AAA8-2C86CF672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24-02-2022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C10E35A-6113-4236-B725-DC440253F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3D3A67-F790-4B93-AC5F-AE0C48655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8475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618DF8-02D3-455B-AD37-809EE151E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30D6809-7520-4E64-BC62-93E6FB27AC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A1F11B5-EDFA-4B3C-8625-8CBB5E834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24-02-2022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AC26B0A-1018-4243-AA79-F33C6A71A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C4DF05D-30BF-45E3-B3BD-41A68A12C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0754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578342-3BA4-4132-A5C5-F1BF26B0E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8D7C141-4369-475E-A0F6-3888A54914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4208FB7-0931-41B3-A317-EC97A2F3C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FB7EEA9-66C8-4B70-B355-6F28EB769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24-02-2022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852A1F8-6AA7-4A2A-882D-CDEAF1F0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243C11B-F84F-45B8-9283-F9B229DE1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7274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5A15C3-1B3A-4F65-A7A9-DEFE2FFA1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51304A3-5A26-445D-86A3-B8183752C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76BF078-FAB9-4DC6-A447-E23C69FFF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D78E5E09-5212-47F0-B028-C898C2A5F1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285D4E7E-0A8B-48A4-BC19-9B4C210FEA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EEF39520-A1BB-4C82-869C-F1A58D0DA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24-02-2022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52944ACF-15B7-4C2F-812B-9C61CB526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2CFA8427-16F0-4965-B8C1-AC9C47D20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7075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CD092B-E54F-4836-B4F2-802809BCF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7F3A898C-8A4A-477D-8CEF-5B6767F0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24-02-2022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0A59D8B-D7A8-4059-AAA8-78556F47B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04247E9-6A66-48AC-AA08-82DD5A4A1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1874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27CB017-11C2-443B-8AD4-123EED769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24-02-2022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9FB687D-AFFD-4A86-BA3B-52FB057BB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EFEF8A0-4DBB-47A7-ADD0-FC146713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325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62C72D-C578-42DC-8795-47D351161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1167CB2-C6DB-4EEF-8E5D-8E442920C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7B8E434-0AEC-4534-898D-989494CDD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63F3806-8AC7-4B48-8FE4-039C2DA8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24-02-2022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A0EE94D-B8AA-4BE3-8831-F965F8CD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4A1FFCC-3B23-479F-8BAB-0541FD18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2115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B37927-78A4-4ADA-96FA-A5C1BB517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C9B40646-B1BB-42B1-8CA9-DBB9FCCEF4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598F07B-D2B6-4D8E-84FC-E6D50DD03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D0D1CB5-BC55-47A3-94BC-1C305F41C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24-02-2022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D2DAB03-3FA1-4B1D-8790-89169EE8D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81B14EC-6592-4C24-9C64-43DD281B8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34977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80291E5D-9EF8-4056-9E17-FE3333D92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70B76C6-8D6F-4587-AE0F-695DCB689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E5ED154-34EA-448A-BE77-2753ACF653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70FDE-CF49-4EFE-9173-8022AA479704}" type="datetimeFigureOut">
              <a:rPr lang="da-DK" smtClean="0"/>
              <a:t>24-02-2022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40B2DCF-640C-4B0E-A35C-DBF0A8255E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AEE5C62-D38D-4BB1-9A20-6F812F6A0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48158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hyperlink" Target="mailto:andre@standesign.dk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3FDBAB82-4072-4153-B5F6-36268793C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57" b="32657"/>
          <a:stretch/>
        </p:blipFill>
        <p:spPr>
          <a:xfrm>
            <a:off x="12000" y="1895475"/>
            <a:ext cx="12168000" cy="3600295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775A86BE-D017-44AD-B2D1-514264898898}"/>
              </a:ext>
            </a:extLst>
          </p:cNvPr>
          <p:cNvSpPr txBox="1"/>
          <p:nvPr/>
        </p:nvSpPr>
        <p:spPr>
          <a:xfrm>
            <a:off x="0" y="0"/>
            <a:ext cx="12192000" cy="18954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11E84422-BF4A-495B-B871-F950454530F2}"/>
              </a:ext>
            </a:extLst>
          </p:cNvPr>
          <p:cNvSpPr txBox="1"/>
          <p:nvPr/>
        </p:nvSpPr>
        <p:spPr>
          <a:xfrm>
            <a:off x="7024843" y="1139755"/>
            <a:ext cx="4461143" cy="7557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da-DK" dirty="0" err="1">
                <a:latin typeface="Univers 55" panose="02010603020202030204" pitchFamily="2" charset="0"/>
              </a:rPr>
              <a:t>Anuga</a:t>
            </a:r>
            <a:r>
              <a:rPr lang="da-DK" dirty="0">
                <a:latin typeface="Univers 55" panose="02010603020202030204" pitchFamily="2" charset="0"/>
              </a:rPr>
              <a:t> </a:t>
            </a:r>
            <a:r>
              <a:rPr lang="da-DK" dirty="0" err="1">
                <a:latin typeface="Univers 55" panose="02010603020202030204" pitchFamily="2" charset="0"/>
              </a:rPr>
              <a:t>Foodtec</a:t>
            </a:r>
            <a:r>
              <a:rPr lang="da-DK" dirty="0">
                <a:latin typeface="Univers 55" panose="02010603020202030204" pitchFamily="2" charset="0"/>
              </a:rPr>
              <a:t> - Køln - GERMANY</a:t>
            </a:r>
          </a:p>
          <a:p>
            <a:pPr>
              <a:lnSpc>
                <a:spcPct val="150000"/>
              </a:lnSpc>
            </a:pPr>
            <a:r>
              <a:rPr lang="da-DK" dirty="0">
                <a:latin typeface="Univers 55" panose="02010603020202030204" pitchFamily="2" charset="0"/>
              </a:rPr>
              <a:t>26-29 April 2022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81BE7CDB-2994-4AFC-AF60-9BC90762A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61232"/>
            <a:ext cx="12192000" cy="309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55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EC21080F-5BE9-4172-91EA-20D5614F7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3706"/>
            <a:ext cx="12192000" cy="4684294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5F12BDCA-E419-4323-AF65-966CE22B3442}"/>
              </a:ext>
            </a:extLst>
          </p:cNvPr>
          <p:cNvSpPr txBox="1"/>
          <p:nvPr/>
        </p:nvSpPr>
        <p:spPr>
          <a:xfrm>
            <a:off x="0" y="0"/>
            <a:ext cx="12192000" cy="18954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14886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67BAD5F-9CE7-4865-8158-EC158E13B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5876" y="445216"/>
            <a:ext cx="6544459" cy="4908344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0C36585F-B2FD-44F5-9017-AD513EF45082}"/>
              </a:ext>
            </a:extLst>
          </p:cNvPr>
          <p:cNvSpPr txBox="1"/>
          <p:nvPr/>
        </p:nvSpPr>
        <p:spPr>
          <a:xfrm>
            <a:off x="11665" y="3758400"/>
            <a:ext cx="12192000" cy="30996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C9E6E806-74B8-49BD-A373-D1F3C44B1175}"/>
              </a:ext>
            </a:extLst>
          </p:cNvPr>
          <p:cNvSpPr txBox="1"/>
          <p:nvPr/>
        </p:nvSpPr>
        <p:spPr>
          <a:xfrm>
            <a:off x="720000" y="478097"/>
            <a:ext cx="5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Univers 55" panose="02010603020202030204" pitchFamily="2" charset="0"/>
              </a:rPr>
              <a:t>Standesign Contact: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25939CA-E0E0-49BD-8A07-F232372A84FA}"/>
              </a:ext>
            </a:extLst>
          </p:cNvPr>
          <p:cNvSpPr txBox="1"/>
          <p:nvPr/>
        </p:nvSpPr>
        <p:spPr>
          <a:xfrm>
            <a:off x="720000" y="4153231"/>
            <a:ext cx="261877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latin typeface="Univers 55" panose="02010603020202030204" pitchFamily="2" charset="0"/>
              </a:rPr>
              <a:t>Project Manager: </a:t>
            </a:r>
          </a:p>
          <a:p>
            <a:r>
              <a:rPr lang="da-DK" sz="1400" dirty="0">
                <a:latin typeface="Univers 45 Light" pitchFamily="2" charset="0"/>
              </a:rPr>
              <a:t>Lars Schou</a:t>
            </a:r>
          </a:p>
          <a:p>
            <a:r>
              <a:rPr lang="da-DK" sz="1400" u="sng" dirty="0">
                <a:latin typeface="Univers 45 Light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E-mail: Lars.Schou@standesign.dk</a:t>
            </a:r>
            <a:endParaRPr lang="da-DK" sz="1400" u="sng" dirty="0">
              <a:latin typeface="Univers 45 Light" pitchFamily="2" charset="0"/>
            </a:endParaRPr>
          </a:p>
          <a:p>
            <a:r>
              <a:rPr lang="da-DK" sz="1400" dirty="0">
                <a:latin typeface="Univers 45 Light" pitchFamily="2" charset="0"/>
              </a:rPr>
              <a:t>Phone: +45 42652210</a:t>
            </a:r>
          </a:p>
          <a:p>
            <a:endParaRPr lang="da-DK" sz="1400" dirty="0">
              <a:latin typeface="Univers 45 Light" pitchFamily="2" charset="0"/>
            </a:endParaRPr>
          </a:p>
        </p:txBody>
      </p:sp>
      <p:pic>
        <p:nvPicPr>
          <p:cNvPr id="1026" name="Billede 2">
            <a:extLst>
              <a:ext uri="{FF2B5EF4-FFF2-40B4-BE49-F238E27FC236}">
                <a16:creationId xmlns:a16="http://schemas.microsoft.com/office/drawing/2014/main" id="{C612E6EC-4DE4-4586-A6E9-7999D87C6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01" y="1047168"/>
            <a:ext cx="2396869" cy="2908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8495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338CC878-84B8-4141-8C29-4FDD20F47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r="7473"/>
          <a:stretch/>
        </p:blipFill>
        <p:spPr>
          <a:xfrm>
            <a:off x="6048000" y="0"/>
            <a:ext cx="6156000" cy="54360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C9E6E806-74B8-49BD-A373-D1F3C44B1175}"/>
              </a:ext>
            </a:extLst>
          </p:cNvPr>
          <p:cNvSpPr txBox="1"/>
          <p:nvPr/>
        </p:nvSpPr>
        <p:spPr>
          <a:xfrm>
            <a:off x="720000" y="478097"/>
            <a:ext cx="5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>
                <a:latin typeface="Univers 55" panose="02010603020202030204" pitchFamily="2" charset="0"/>
              </a:rPr>
              <a:t>Furniture</a:t>
            </a:r>
            <a:r>
              <a:rPr lang="da-DK" dirty="0">
                <a:latin typeface="Univers 55" panose="02010603020202030204" pitchFamily="2" charset="0"/>
              </a:rPr>
              <a:t> </a:t>
            </a:r>
            <a:r>
              <a:rPr lang="da-DK" dirty="0" err="1">
                <a:latin typeface="Univers 55" panose="02010603020202030204" pitchFamily="2" charset="0"/>
              </a:rPr>
              <a:t>included</a:t>
            </a:r>
            <a:r>
              <a:rPr lang="da-DK" dirty="0">
                <a:latin typeface="Univers 55" panose="02010603020202030204" pitchFamily="2" charset="0"/>
              </a:rPr>
              <a:t> in </a:t>
            </a:r>
            <a:r>
              <a:rPr lang="da-DK" dirty="0" err="1">
                <a:latin typeface="Univers 55" panose="02010603020202030204" pitchFamily="2" charset="0"/>
              </a:rPr>
              <a:t>your</a:t>
            </a:r>
            <a:r>
              <a:rPr lang="da-DK" dirty="0">
                <a:latin typeface="Univers 55" panose="02010603020202030204" pitchFamily="2" charset="0"/>
              </a:rPr>
              <a:t> </a:t>
            </a:r>
            <a:r>
              <a:rPr lang="da-DK" dirty="0" err="1">
                <a:latin typeface="Univers 55" panose="02010603020202030204" pitchFamily="2" charset="0"/>
              </a:rPr>
              <a:t>fee</a:t>
            </a:r>
            <a:endParaRPr lang="da-DK" dirty="0">
              <a:latin typeface="Univers 55" panose="02010603020202030204" pitchFamily="2" charset="0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0C36585F-B2FD-44F5-9017-AD513EF45082}"/>
              </a:ext>
            </a:extLst>
          </p:cNvPr>
          <p:cNvSpPr txBox="1"/>
          <p:nvPr/>
        </p:nvSpPr>
        <p:spPr>
          <a:xfrm>
            <a:off x="12000" y="3804178"/>
            <a:ext cx="12192000" cy="30996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6BFE829-42DC-4342-B131-F05ECE9FCA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909" y="1487014"/>
            <a:ext cx="1271497" cy="1872778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327BBB60-C0CF-46CE-97B6-DFB02FF749C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7127" y="1514373"/>
            <a:ext cx="1472459" cy="1979111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C08D4A82-58EA-416B-B5E8-49C5E10E5DD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8000" y="1302446"/>
            <a:ext cx="1275127" cy="2119468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CB2EBD43-8389-4F94-85B6-F2B4BDD864D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622" y="1241187"/>
            <a:ext cx="1183305" cy="2180727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6EC2F675-EF4B-4015-821F-F1A0ADC8CEE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594" y="3849575"/>
            <a:ext cx="6876884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39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ECE89141-F995-496C-B81C-8F1D3980F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6" r="7996"/>
          <a:stretch/>
        </p:blipFill>
        <p:spPr>
          <a:xfrm>
            <a:off x="6108000" y="0"/>
            <a:ext cx="6084000" cy="5436000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0C36585F-B2FD-44F5-9017-AD513EF45082}"/>
              </a:ext>
            </a:extLst>
          </p:cNvPr>
          <p:cNvSpPr txBox="1"/>
          <p:nvPr/>
        </p:nvSpPr>
        <p:spPr>
          <a:xfrm>
            <a:off x="0" y="3758400"/>
            <a:ext cx="12192000" cy="30996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C9E6E806-74B8-49BD-A373-D1F3C44B1175}"/>
              </a:ext>
            </a:extLst>
          </p:cNvPr>
          <p:cNvSpPr txBox="1"/>
          <p:nvPr/>
        </p:nvSpPr>
        <p:spPr>
          <a:xfrm>
            <a:off x="720000" y="478097"/>
            <a:ext cx="5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Univers 55" panose="02010603020202030204" pitchFamily="2" charset="0"/>
              </a:rPr>
              <a:t>EXPO Posters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25939CA-E0E0-49BD-8A07-F232372A84FA}"/>
              </a:ext>
            </a:extLst>
          </p:cNvPr>
          <p:cNvSpPr txBox="1"/>
          <p:nvPr/>
        </p:nvSpPr>
        <p:spPr>
          <a:xfrm>
            <a:off x="720000" y="968981"/>
            <a:ext cx="4366905" cy="132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a-DK" sz="1400" dirty="0" err="1">
                <a:latin typeface="Univers 55" panose="02010603020202030204" pitchFamily="2" charset="0"/>
              </a:rPr>
              <a:t>Recomended</a:t>
            </a:r>
            <a:r>
              <a:rPr lang="da-DK" sz="1400" dirty="0">
                <a:latin typeface="Univers 55" panose="02010603020202030204" pitchFamily="2" charset="0"/>
              </a:rPr>
              <a:t> </a:t>
            </a:r>
            <a:r>
              <a:rPr lang="da-DK" sz="1400" dirty="0" err="1">
                <a:latin typeface="Univers 55" panose="02010603020202030204" pitchFamily="2" charset="0"/>
              </a:rPr>
              <a:t>when</a:t>
            </a:r>
            <a:r>
              <a:rPr lang="da-DK" sz="1400" dirty="0">
                <a:latin typeface="Univers 55" panose="02010603020202030204" pitchFamily="2" charset="0"/>
              </a:rPr>
              <a:t>: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da-DK" sz="1400" dirty="0">
                <a:latin typeface="Univers 45 Light" pitchFamily="2" charset="0"/>
              </a:rPr>
              <a:t>Screen is </a:t>
            </a:r>
            <a:r>
              <a:rPr lang="da-DK" sz="1400" dirty="0" err="1">
                <a:latin typeface="Univers 45 Light" pitchFamily="2" charset="0"/>
              </a:rPr>
              <a:t>incorporated</a:t>
            </a:r>
            <a:r>
              <a:rPr lang="da-DK" sz="1400" dirty="0">
                <a:latin typeface="Univers 45 Light" pitchFamily="2" charset="0"/>
              </a:rPr>
              <a:t> in wall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da-DK" sz="1400" dirty="0">
                <a:latin typeface="Univers 45 Light" pitchFamily="2" charset="0"/>
              </a:rPr>
              <a:t>Graphics </a:t>
            </a:r>
            <a:r>
              <a:rPr lang="da-DK" sz="1400" dirty="0" err="1">
                <a:latin typeface="Univers 45 Light" pitchFamily="2" charset="0"/>
              </a:rPr>
              <a:t>contain</a:t>
            </a:r>
            <a:r>
              <a:rPr lang="da-DK" sz="1400" dirty="0">
                <a:latin typeface="Univers 45 Light" pitchFamily="2" charset="0"/>
              </a:rPr>
              <a:t> </a:t>
            </a:r>
            <a:r>
              <a:rPr lang="da-DK" sz="1400" dirty="0" err="1">
                <a:latin typeface="Univers 45 Light" pitchFamily="2" charset="0"/>
              </a:rPr>
              <a:t>many</a:t>
            </a:r>
            <a:r>
              <a:rPr lang="da-DK" sz="1400" dirty="0">
                <a:latin typeface="Univers 45 Light" pitchFamily="2" charset="0"/>
              </a:rPr>
              <a:t> small </a:t>
            </a:r>
            <a:r>
              <a:rPr lang="da-DK" sz="1400" dirty="0" err="1">
                <a:latin typeface="Univers 45 Light" pitchFamily="2" charset="0"/>
              </a:rPr>
              <a:t>details</a:t>
            </a:r>
            <a:endParaRPr lang="da-DK" sz="1400" dirty="0">
              <a:latin typeface="Univers 45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01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9FB4FD1-9EDD-4262-A289-0F3345555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414052" y="676144"/>
            <a:ext cx="5453894" cy="4090420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0C36585F-B2FD-44F5-9017-AD513EF45082}"/>
              </a:ext>
            </a:extLst>
          </p:cNvPr>
          <p:cNvSpPr txBox="1"/>
          <p:nvPr/>
        </p:nvSpPr>
        <p:spPr>
          <a:xfrm>
            <a:off x="0" y="3758400"/>
            <a:ext cx="12192000" cy="30996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C9E6E806-74B8-49BD-A373-D1F3C44B1175}"/>
              </a:ext>
            </a:extLst>
          </p:cNvPr>
          <p:cNvSpPr txBox="1"/>
          <p:nvPr/>
        </p:nvSpPr>
        <p:spPr>
          <a:xfrm>
            <a:off x="720000" y="478097"/>
            <a:ext cx="5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Univers 55" panose="02010603020202030204" pitchFamily="2" charset="0"/>
              </a:rPr>
              <a:t>EXPO Posters - back light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25939CA-E0E0-49BD-8A07-F232372A84FA}"/>
              </a:ext>
            </a:extLst>
          </p:cNvPr>
          <p:cNvSpPr txBox="1"/>
          <p:nvPr/>
        </p:nvSpPr>
        <p:spPr>
          <a:xfrm>
            <a:off x="720000" y="968981"/>
            <a:ext cx="4366905" cy="132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a-DK" sz="1400" dirty="0" err="1">
                <a:latin typeface="Univers 55" panose="02010603020202030204" pitchFamily="2" charset="0"/>
              </a:rPr>
              <a:t>Recomended</a:t>
            </a:r>
            <a:r>
              <a:rPr lang="da-DK" sz="1400" dirty="0">
                <a:latin typeface="Univers 55" panose="02010603020202030204" pitchFamily="2" charset="0"/>
              </a:rPr>
              <a:t> </a:t>
            </a:r>
            <a:r>
              <a:rPr lang="da-DK" sz="1400" dirty="0" err="1">
                <a:latin typeface="Univers 55" panose="02010603020202030204" pitchFamily="2" charset="0"/>
              </a:rPr>
              <a:t>when</a:t>
            </a:r>
            <a:r>
              <a:rPr lang="da-DK" sz="1400" dirty="0">
                <a:latin typeface="Univers 55" panose="02010603020202030204" pitchFamily="2" charset="0"/>
              </a:rPr>
              <a:t>: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da-DK" sz="1400" dirty="0">
                <a:latin typeface="Univers 45 Light" pitchFamily="2" charset="0"/>
              </a:rPr>
              <a:t>Graphics have </a:t>
            </a:r>
            <a:r>
              <a:rPr lang="da-DK" sz="1400" dirty="0" err="1">
                <a:latin typeface="Univers 45 Light" pitchFamily="2" charset="0"/>
              </a:rPr>
              <a:t>many</a:t>
            </a:r>
            <a:r>
              <a:rPr lang="da-DK" sz="1400" dirty="0">
                <a:latin typeface="Univers 45 Light" pitchFamily="2" charset="0"/>
              </a:rPr>
              <a:t> </a:t>
            </a:r>
            <a:r>
              <a:rPr lang="da-DK" sz="1400" dirty="0" err="1">
                <a:latin typeface="Univers 45 Light" pitchFamily="2" charset="0"/>
              </a:rPr>
              <a:t>contrasting</a:t>
            </a:r>
            <a:r>
              <a:rPr lang="da-DK" sz="1400" dirty="0">
                <a:latin typeface="Univers 45 Light" pitchFamily="2" charset="0"/>
              </a:rPr>
              <a:t> </a:t>
            </a:r>
            <a:r>
              <a:rPr lang="da-DK" sz="1400" dirty="0" err="1">
                <a:latin typeface="Univers 45 Light" pitchFamily="2" charset="0"/>
              </a:rPr>
              <a:t>colors</a:t>
            </a:r>
            <a:endParaRPr lang="da-DK" sz="1400" dirty="0">
              <a:latin typeface="Univers 45 Light" pitchFamily="2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da-DK" sz="1400" dirty="0" err="1">
                <a:latin typeface="Univers 45 Light" pitchFamily="2" charset="0"/>
              </a:rPr>
              <a:t>Highlighting</a:t>
            </a:r>
            <a:r>
              <a:rPr lang="da-DK" sz="1400" dirty="0">
                <a:latin typeface="Univers 45 Light" pitchFamily="2" charset="0"/>
              </a:rPr>
              <a:t> </a:t>
            </a:r>
            <a:r>
              <a:rPr lang="da-DK" sz="1400" dirty="0" err="1">
                <a:latin typeface="Univers 45 Light" pitchFamily="2" charset="0"/>
              </a:rPr>
              <a:t>certain</a:t>
            </a:r>
            <a:r>
              <a:rPr lang="da-DK" sz="1400" dirty="0">
                <a:latin typeface="Univers 45 Light" pitchFamily="2" charset="0"/>
              </a:rPr>
              <a:t> </a:t>
            </a:r>
            <a:r>
              <a:rPr lang="da-DK" sz="1400" dirty="0" err="1">
                <a:latin typeface="Univers 45 Light" pitchFamily="2" charset="0"/>
              </a:rPr>
              <a:t>details</a:t>
            </a:r>
            <a:endParaRPr lang="da-DK" sz="1400" dirty="0">
              <a:latin typeface="Univers 45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35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9E948977-5FCB-4DB5-87CD-84333BA92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2960" y="0"/>
            <a:ext cx="3750415" cy="5438103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0C36585F-B2FD-44F5-9017-AD513EF45082}"/>
              </a:ext>
            </a:extLst>
          </p:cNvPr>
          <p:cNvSpPr txBox="1"/>
          <p:nvPr/>
        </p:nvSpPr>
        <p:spPr>
          <a:xfrm>
            <a:off x="0" y="3758400"/>
            <a:ext cx="12192000" cy="30996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C9E6E806-74B8-49BD-A373-D1F3C44B1175}"/>
              </a:ext>
            </a:extLst>
          </p:cNvPr>
          <p:cNvSpPr txBox="1"/>
          <p:nvPr/>
        </p:nvSpPr>
        <p:spPr>
          <a:xfrm>
            <a:off x="720000" y="478097"/>
            <a:ext cx="5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Univers 55" panose="02010603020202030204" pitchFamily="2" charset="0"/>
              </a:rPr>
              <a:t>Graphics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25939CA-E0E0-49BD-8A07-F232372A84FA}"/>
              </a:ext>
            </a:extLst>
          </p:cNvPr>
          <p:cNvSpPr txBox="1"/>
          <p:nvPr/>
        </p:nvSpPr>
        <p:spPr>
          <a:xfrm>
            <a:off x="807965" y="1029882"/>
            <a:ext cx="4382872" cy="4984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Univers 55" panose="02010603020202030204" pitchFamily="2" charset="0"/>
              </a:rPr>
              <a:t>Specifications for your print files:</a:t>
            </a:r>
          </a:p>
          <a:p>
            <a:r>
              <a:rPr lang="en-US" sz="1400" dirty="0">
                <a:latin typeface="Univers 45 Light" pitchFamily="2" charset="0"/>
              </a:rPr>
              <a:t> </a:t>
            </a:r>
          </a:p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Univers 55" panose="02010603020202030204" pitchFamily="2" charset="0"/>
              </a:rPr>
              <a:t>Measurements: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da-DK" sz="1400" dirty="0">
                <a:latin typeface="Univers 45 Light" pitchFamily="2" charset="0"/>
              </a:rPr>
              <a:t>1 poster:   w</a:t>
            </a:r>
            <a:r>
              <a:rPr lang="pl-PL" sz="1400" dirty="0">
                <a:latin typeface="Univers 45 Light" pitchFamily="2" charset="0"/>
              </a:rPr>
              <a:t>:  780 </a:t>
            </a:r>
            <a:r>
              <a:rPr lang="da-DK" sz="1400" dirty="0">
                <a:latin typeface="Univers 45 Light" pitchFamily="2" charset="0"/>
              </a:rPr>
              <a:t>x h</a:t>
            </a:r>
            <a:r>
              <a:rPr lang="pl-PL" sz="1400" dirty="0">
                <a:latin typeface="Univers 45 Light" pitchFamily="2" charset="0"/>
              </a:rPr>
              <a:t>:2367mm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da-DK" sz="1400" dirty="0">
                <a:latin typeface="Univers 45 Light" pitchFamily="2" charset="0"/>
              </a:rPr>
              <a:t>2 posters: w</a:t>
            </a:r>
            <a:r>
              <a:rPr lang="pl-PL" sz="1400" dirty="0">
                <a:latin typeface="Univers 45 Light" pitchFamily="2" charset="0"/>
              </a:rPr>
              <a:t>:1560 </a:t>
            </a:r>
            <a:r>
              <a:rPr lang="da-DK" sz="1400" dirty="0">
                <a:latin typeface="Univers 45 Light" pitchFamily="2" charset="0"/>
              </a:rPr>
              <a:t>x</a:t>
            </a:r>
            <a:r>
              <a:rPr lang="pl-PL" sz="1400" dirty="0">
                <a:latin typeface="Univers 45 Light" pitchFamily="2" charset="0"/>
              </a:rPr>
              <a:t> </a:t>
            </a:r>
            <a:r>
              <a:rPr lang="da-DK" sz="1400" dirty="0">
                <a:latin typeface="Univers 45 Light" pitchFamily="2" charset="0"/>
              </a:rPr>
              <a:t>h</a:t>
            </a:r>
            <a:r>
              <a:rPr lang="pl-PL" sz="1400" dirty="0">
                <a:latin typeface="Univers 45 Light" pitchFamily="2" charset="0"/>
              </a:rPr>
              <a:t>:2367mm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da-DK" sz="1400" dirty="0">
                <a:latin typeface="Univers 45 Light" pitchFamily="2" charset="0"/>
              </a:rPr>
              <a:t>3 posters: w</a:t>
            </a:r>
            <a:r>
              <a:rPr lang="pl-PL" sz="1400" dirty="0">
                <a:latin typeface="Univers 45 Light" pitchFamily="2" charset="0"/>
              </a:rPr>
              <a:t>:2340 </a:t>
            </a:r>
            <a:r>
              <a:rPr lang="da-DK" sz="1400" dirty="0">
                <a:latin typeface="Univers 45 Light" pitchFamily="2" charset="0"/>
              </a:rPr>
              <a:t>x</a:t>
            </a:r>
            <a:r>
              <a:rPr lang="pl-PL" sz="1400" dirty="0">
                <a:latin typeface="Univers 45 Light" pitchFamily="2" charset="0"/>
              </a:rPr>
              <a:t> </a:t>
            </a:r>
            <a:r>
              <a:rPr lang="da-DK" sz="1400" dirty="0">
                <a:latin typeface="Univers 45 Light" pitchFamily="2" charset="0"/>
              </a:rPr>
              <a:t>h</a:t>
            </a:r>
            <a:r>
              <a:rPr lang="pl-PL" sz="1400" dirty="0">
                <a:latin typeface="Univers 45 Light" pitchFamily="2" charset="0"/>
              </a:rPr>
              <a:t>:2367mm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da-DK" sz="1400" dirty="0">
                <a:latin typeface="Univers 45 Light" pitchFamily="2" charset="0"/>
              </a:rPr>
              <a:t>4 posters: w</a:t>
            </a:r>
            <a:r>
              <a:rPr lang="pl-PL" sz="1400" dirty="0">
                <a:latin typeface="Univers 45 Light" pitchFamily="2" charset="0"/>
              </a:rPr>
              <a:t>:3120 </a:t>
            </a:r>
            <a:r>
              <a:rPr lang="da-DK" sz="1400" dirty="0">
                <a:latin typeface="Univers 45 Light" pitchFamily="2" charset="0"/>
              </a:rPr>
              <a:t>x</a:t>
            </a:r>
            <a:r>
              <a:rPr lang="pl-PL" sz="1400" dirty="0">
                <a:latin typeface="Univers 45 Light" pitchFamily="2" charset="0"/>
              </a:rPr>
              <a:t> </a:t>
            </a:r>
            <a:r>
              <a:rPr lang="da-DK" sz="1400" dirty="0">
                <a:latin typeface="Univers 45 Light" pitchFamily="2" charset="0"/>
              </a:rPr>
              <a:t>h</a:t>
            </a:r>
            <a:r>
              <a:rPr lang="pl-PL" sz="1400" dirty="0">
                <a:latin typeface="Univers 45 Light" pitchFamily="2" charset="0"/>
              </a:rPr>
              <a:t>:2367mm</a:t>
            </a:r>
            <a:endParaRPr lang="da-DK" sz="1400" dirty="0">
              <a:latin typeface="Univers 45 Light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da-DK" sz="1400" dirty="0">
              <a:latin typeface="Univers 45 Light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da-DK" sz="1400" dirty="0" err="1">
                <a:latin typeface="Univers 45 Light" pitchFamily="2" charset="0"/>
              </a:rPr>
              <a:t>Add</a:t>
            </a:r>
            <a:r>
              <a:rPr lang="da-DK" sz="1400" dirty="0">
                <a:latin typeface="Univers 45 Light" pitchFamily="2" charset="0"/>
              </a:rPr>
              <a:t> 10 mm </a:t>
            </a:r>
            <a:r>
              <a:rPr lang="da-DK" sz="1400" dirty="0" err="1">
                <a:latin typeface="Univers 45 Light" pitchFamily="2" charset="0"/>
              </a:rPr>
              <a:t>bleed</a:t>
            </a:r>
            <a:r>
              <a:rPr lang="da-DK" sz="1400" dirty="0">
                <a:latin typeface="Univers 45 Light" pitchFamily="2" charset="0"/>
              </a:rPr>
              <a:t> (</a:t>
            </a:r>
            <a:r>
              <a:rPr lang="da-DK" sz="1400" dirty="0" err="1">
                <a:latin typeface="Univers 45 Light" pitchFamily="2" charset="0"/>
              </a:rPr>
              <a:t>crop</a:t>
            </a:r>
            <a:r>
              <a:rPr lang="da-DK" sz="1400" dirty="0">
                <a:latin typeface="Univers 45 Light" pitchFamily="2" charset="0"/>
              </a:rPr>
              <a:t> marks must </a:t>
            </a:r>
            <a:r>
              <a:rPr lang="da-DK" sz="1400" dirty="0" err="1">
                <a:latin typeface="Univers 45 Light" pitchFamily="2" charset="0"/>
              </a:rPr>
              <a:t>be</a:t>
            </a:r>
            <a:r>
              <a:rPr lang="da-DK" sz="1400" dirty="0">
                <a:latin typeface="Univers 45 Light" pitchFamily="2" charset="0"/>
              </a:rPr>
              <a:t> </a:t>
            </a:r>
            <a:r>
              <a:rPr lang="da-DK" sz="1400" dirty="0" err="1">
                <a:latin typeface="Univers 45 Light" pitchFamily="2" charset="0"/>
              </a:rPr>
              <a:t>invisible</a:t>
            </a:r>
            <a:r>
              <a:rPr lang="da-DK" sz="1400" dirty="0">
                <a:latin typeface="Univers 45 Light" pitchFamily="2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da-DK" sz="1400" dirty="0">
                <a:latin typeface="Univers 45 Light" pitchFamily="2" charset="0"/>
              </a:rPr>
              <a:t>All </a:t>
            </a:r>
            <a:r>
              <a:rPr lang="da-DK" sz="1400" dirty="0" err="1">
                <a:latin typeface="Univers 45 Light" pitchFamily="2" charset="0"/>
              </a:rPr>
              <a:t>text</a:t>
            </a:r>
            <a:r>
              <a:rPr lang="da-DK" sz="1400" dirty="0">
                <a:latin typeface="Univers 45 Light" pitchFamily="2" charset="0"/>
              </a:rPr>
              <a:t> must </a:t>
            </a:r>
            <a:r>
              <a:rPr lang="da-DK" sz="1400" dirty="0" err="1">
                <a:latin typeface="Univers 45 Light" pitchFamily="2" charset="0"/>
              </a:rPr>
              <a:t>be</a:t>
            </a:r>
            <a:r>
              <a:rPr lang="da-DK" sz="1400" dirty="0">
                <a:latin typeface="Univers 45 Light" pitchFamily="2" charset="0"/>
              </a:rPr>
              <a:t> </a:t>
            </a:r>
            <a:r>
              <a:rPr lang="da-DK" sz="1400" dirty="0" err="1">
                <a:latin typeface="Univers 45 Light" pitchFamily="2" charset="0"/>
              </a:rPr>
              <a:t>outlined</a:t>
            </a:r>
            <a:endParaRPr lang="da-DK" sz="1400" dirty="0">
              <a:latin typeface="Univers 45 Light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da-DK" sz="1400" dirty="0">
                <a:latin typeface="Univers 45 Light" pitchFamily="2" charset="0"/>
              </a:rPr>
              <a:t>All images must </a:t>
            </a:r>
            <a:r>
              <a:rPr lang="da-DK" sz="1400" dirty="0" err="1">
                <a:latin typeface="Univers 45 Light" pitchFamily="2" charset="0"/>
              </a:rPr>
              <a:t>be</a:t>
            </a:r>
            <a:r>
              <a:rPr lang="da-DK" sz="1400" dirty="0">
                <a:latin typeface="Univers 45 Light" pitchFamily="2" charset="0"/>
              </a:rPr>
              <a:t> 100 </a:t>
            </a:r>
            <a:r>
              <a:rPr lang="da-DK" sz="1400" dirty="0" err="1">
                <a:latin typeface="Univers 45 Light" pitchFamily="2" charset="0"/>
              </a:rPr>
              <a:t>dpi</a:t>
            </a:r>
            <a:endParaRPr lang="da-DK" sz="1400" dirty="0">
              <a:latin typeface="Univers 45 Light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da-DK" sz="1400" dirty="0">
                <a:latin typeface="Univers 45 Light" pitchFamily="2" charset="0"/>
              </a:rPr>
              <a:t>All logos in EPS or AI file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da-DK" sz="1400" dirty="0">
                <a:latin typeface="Univers 45 Light" pitchFamily="2" charset="0"/>
              </a:rPr>
              <a:t>All </a:t>
            </a:r>
            <a:r>
              <a:rPr lang="da-DK" sz="1400" dirty="0" err="1">
                <a:latin typeface="Univers 45 Light" pitchFamily="2" charset="0"/>
              </a:rPr>
              <a:t>colors</a:t>
            </a:r>
            <a:r>
              <a:rPr lang="da-DK" sz="1400" dirty="0">
                <a:latin typeface="Univers 45 Light" pitchFamily="2" charset="0"/>
              </a:rPr>
              <a:t> </a:t>
            </a:r>
            <a:r>
              <a:rPr lang="da-DK" sz="1400" dirty="0" err="1">
                <a:latin typeface="Univers 45 Light" pitchFamily="2" charset="0"/>
              </a:rPr>
              <a:t>will</a:t>
            </a:r>
            <a:r>
              <a:rPr lang="da-DK" sz="1400" dirty="0">
                <a:latin typeface="Univers 45 Light" pitchFamily="2" charset="0"/>
              </a:rPr>
              <a:t> </a:t>
            </a:r>
            <a:r>
              <a:rPr lang="da-DK" sz="1400" dirty="0" err="1">
                <a:latin typeface="Univers 45 Light" pitchFamily="2" charset="0"/>
              </a:rPr>
              <a:t>be</a:t>
            </a:r>
            <a:r>
              <a:rPr lang="da-DK" sz="1400" dirty="0">
                <a:latin typeface="Univers 45 Light" pitchFamily="2" charset="0"/>
              </a:rPr>
              <a:t> </a:t>
            </a:r>
            <a:r>
              <a:rPr lang="da-DK" sz="1400" dirty="0" err="1">
                <a:latin typeface="Univers 45 Light" pitchFamily="2" charset="0"/>
              </a:rPr>
              <a:t>printed</a:t>
            </a:r>
            <a:r>
              <a:rPr lang="da-DK" sz="1400" dirty="0">
                <a:latin typeface="Univers 45 Light" pitchFamily="2" charset="0"/>
              </a:rPr>
              <a:t> in CMYK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da-DK" sz="1400" dirty="0">
              <a:latin typeface="Univers 45 Light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da-DK" sz="1400" dirty="0">
                <a:latin typeface="Univers 45 Light" pitchFamily="2" charset="0"/>
              </a:rPr>
              <a:t>Print </a:t>
            </a:r>
            <a:r>
              <a:rPr lang="da-DK" sz="1400" dirty="0" err="1">
                <a:latin typeface="Univers 45 Light" pitchFamily="2" charset="0"/>
              </a:rPr>
              <a:t>ready</a:t>
            </a:r>
            <a:r>
              <a:rPr lang="da-DK" sz="1400" dirty="0">
                <a:latin typeface="Univers 45 Light" pitchFamily="2" charset="0"/>
              </a:rPr>
              <a:t> pdf’s must </a:t>
            </a:r>
            <a:r>
              <a:rPr lang="da-DK" sz="1400" dirty="0" err="1">
                <a:latin typeface="Univers 45 Light" pitchFamily="2" charset="0"/>
              </a:rPr>
              <a:t>be</a:t>
            </a:r>
            <a:r>
              <a:rPr lang="da-DK" sz="1400" dirty="0">
                <a:latin typeface="Univers 45 Light" pitchFamily="2" charset="0"/>
              </a:rPr>
              <a:t> sent by </a:t>
            </a:r>
            <a:r>
              <a:rPr lang="da-DK" sz="1400" dirty="0">
                <a:solidFill>
                  <a:schemeClr val="tx2">
                    <a:lumMod val="75000"/>
                  </a:schemeClr>
                </a:solidFill>
                <a:latin typeface="Univers 55" panose="02010603020202030204" pitchFamily="2" charset="0"/>
              </a:rPr>
              <a:t>www.wetransfer.dk </a:t>
            </a:r>
            <a:r>
              <a:rPr lang="da-DK" sz="1400" dirty="0">
                <a:latin typeface="Univers 45 Light" pitchFamily="2" charset="0"/>
              </a:rPr>
              <a:t>to the Project manager</a:t>
            </a:r>
          </a:p>
          <a:p>
            <a:endParaRPr lang="da-DK" sz="1400" dirty="0">
              <a:latin typeface="Univers 45 Light" pitchFamily="2" charset="0"/>
            </a:endParaRPr>
          </a:p>
          <a:p>
            <a:r>
              <a:rPr lang="da-DK" sz="1400" dirty="0">
                <a:latin typeface="Univers 45 Light" pitchFamily="2" charset="0"/>
              </a:rPr>
              <a:t>Standesign offers to </a:t>
            </a:r>
            <a:r>
              <a:rPr lang="da-DK" sz="1400" dirty="0" err="1">
                <a:latin typeface="Univers 45 Light" pitchFamily="2" charset="0"/>
              </a:rPr>
              <a:t>produce</a:t>
            </a:r>
            <a:r>
              <a:rPr lang="da-DK" sz="1400" dirty="0">
                <a:latin typeface="Univers 45 Light" pitchFamily="2" charset="0"/>
              </a:rPr>
              <a:t> the</a:t>
            </a:r>
            <a:r>
              <a:rPr lang="en-US" sz="1400" dirty="0">
                <a:latin typeface="Univers 45 Light" pitchFamily="2" charset="0"/>
              </a:rPr>
              <a:t> printing file.       Please order DTP in the order form </a:t>
            </a:r>
            <a:endParaRPr lang="da-DK" sz="1400" dirty="0">
              <a:latin typeface="Univers 45 Light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da-DK" sz="1400" dirty="0">
              <a:solidFill>
                <a:schemeClr val="tx2">
                  <a:lumMod val="75000"/>
                </a:schemeClr>
              </a:solidFill>
              <a:latin typeface="Univers 45 Light" pitchFamily="2" charset="0"/>
            </a:endParaRPr>
          </a:p>
          <a:p>
            <a:endParaRPr lang="en-US" sz="1400" dirty="0">
              <a:solidFill>
                <a:schemeClr val="tx2">
                  <a:lumMod val="75000"/>
                </a:schemeClr>
              </a:solidFill>
              <a:latin typeface="Univers 55" panose="02010603020202030204" pitchFamily="2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da-DK" sz="1400" dirty="0">
              <a:latin typeface="Univers 45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495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>
            <a:extLst>
              <a:ext uri="{FF2B5EF4-FFF2-40B4-BE49-F238E27FC236}">
                <a16:creationId xmlns:a16="http://schemas.microsoft.com/office/drawing/2014/main" id="{EC2F2686-48A1-4F37-8D0C-AC436CC10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472" y="0"/>
            <a:ext cx="6096528" cy="5450296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0C36585F-B2FD-44F5-9017-AD513EF45082}"/>
              </a:ext>
            </a:extLst>
          </p:cNvPr>
          <p:cNvSpPr txBox="1"/>
          <p:nvPr/>
        </p:nvSpPr>
        <p:spPr>
          <a:xfrm>
            <a:off x="0" y="3758400"/>
            <a:ext cx="12192000" cy="30996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C9E6E806-74B8-49BD-A373-D1F3C44B1175}"/>
              </a:ext>
            </a:extLst>
          </p:cNvPr>
          <p:cNvSpPr txBox="1"/>
          <p:nvPr/>
        </p:nvSpPr>
        <p:spPr>
          <a:xfrm>
            <a:off x="720000" y="478097"/>
            <a:ext cx="5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Univers 55" panose="02010603020202030204" pitchFamily="2" charset="0"/>
              </a:rPr>
              <a:t>Order form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25939CA-E0E0-49BD-8A07-F232372A84FA}"/>
              </a:ext>
            </a:extLst>
          </p:cNvPr>
          <p:cNvSpPr txBox="1"/>
          <p:nvPr/>
        </p:nvSpPr>
        <p:spPr>
          <a:xfrm>
            <a:off x="720000" y="1029882"/>
            <a:ext cx="4637091" cy="2832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latin typeface="Univers 45 Light" pitchFamily="2" charset="0"/>
              </a:rPr>
              <a:t>Please fill out the order form and return by email to:</a:t>
            </a:r>
          </a:p>
          <a:p>
            <a:r>
              <a:rPr lang="en-US" sz="1400" dirty="0">
                <a:latin typeface="Univers 55" panose="02010603020202030204" pitchFamily="2" charset="0"/>
              </a:rPr>
              <a:t>     Lars.Schou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Univers 55" panose="02010603020202030204" pitchFamily="2" charset="0"/>
              </a:rPr>
              <a:t>@standesign.dk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Univers 55" panose="02010603020202030204" pitchFamily="2" charset="0"/>
              </a:rPr>
              <a:t>Deadline: 18</a:t>
            </a:r>
            <a:r>
              <a:rPr lang="en-US" sz="1400" baseline="30000" dirty="0">
                <a:solidFill>
                  <a:schemeClr val="tx2">
                    <a:lumMod val="75000"/>
                  </a:schemeClr>
                </a:solidFill>
                <a:latin typeface="Univers 55" panose="02010603020202030204" pitchFamily="2" charset="0"/>
              </a:rPr>
              <a:t>th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Univers 55" panose="02010603020202030204" pitchFamily="2" charset="0"/>
              </a:rPr>
              <a:t>of Marts 2022</a:t>
            </a:r>
          </a:p>
          <a:p>
            <a:endParaRPr lang="en-US" sz="1400" dirty="0">
              <a:solidFill>
                <a:schemeClr val="tx2">
                  <a:lumMod val="75000"/>
                </a:schemeClr>
              </a:solidFill>
              <a:latin typeface="Univers 55" panose="02010603020202030204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latin typeface="Univers 45 Light" pitchFamily="2" charset="0"/>
              </a:rPr>
              <a:t>End curves will have text. Company name or web address in same size and fonts, written in capital letters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400" dirty="0">
              <a:latin typeface="Univers 45 Light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latin typeface="Univers 45 Light" pitchFamily="2" charset="0"/>
              </a:rPr>
              <a:t>Remember to indicate the required text for your end curves in the order form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400" dirty="0">
              <a:latin typeface="Univers 45 Light" pitchFamily="2" charset="0"/>
            </a:endParaRPr>
          </a:p>
          <a:p>
            <a:pPr>
              <a:lnSpc>
                <a:spcPct val="200000"/>
              </a:lnSpc>
            </a:pPr>
            <a:endParaRPr lang="da-DK" sz="1400" dirty="0">
              <a:latin typeface="Univers 45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180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A35CA9BE-B0BD-4CB2-A716-2290BBD09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4626"/>
            <a:ext cx="12192000" cy="3548657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81BE7CDB-2994-4AFC-AF60-9BC90762A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61232"/>
            <a:ext cx="12192000" cy="3096768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490FDEB9-14A9-4084-B1B2-C76155522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484" y="2309428"/>
            <a:ext cx="7334124" cy="2719052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D20C439A-0506-427F-A932-2A1F81A46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9608" y="2309428"/>
            <a:ext cx="2243522" cy="2719052"/>
          </a:xfrm>
          <a:prstGeom prst="rect">
            <a:avLst/>
          </a:prstGeom>
        </p:spPr>
      </p:pic>
      <p:sp>
        <p:nvSpPr>
          <p:cNvPr id="19" name="Tekstfelt 18">
            <a:extLst>
              <a:ext uri="{FF2B5EF4-FFF2-40B4-BE49-F238E27FC236}">
                <a16:creationId xmlns:a16="http://schemas.microsoft.com/office/drawing/2014/main" id="{687D7327-BFE0-48C3-A47A-670C35CCECE6}"/>
              </a:ext>
            </a:extLst>
          </p:cNvPr>
          <p:cNvSpPr txBox="1"/>
          <p:nvPr/>
        </p:nvSpPr>
        <p:spPr>
          <a:xfrm>
            <a:off x="720000" y="478097"/>
            <a:ext cx="5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Univers 55" panose="02010603020202030204" pitchFamily="2" charset="0"/>
              </a:rPr>
              <a:t>TV-screen on wall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8B4BAE48-C9AD-475A-90C0-1F9280BCBA54}"/>
              </a:ext>
            </a:extLst>
          </p:cNvPr>
          <p:cNvSpPr txBox="1"/>
          <p:nvPr/>
        </p:nvSpPr>
        <p:spPr>
          <a:xfrm>
            <a:off x="719999" y="1317197"/>
            <a:ext cx="5592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latin typeface="Univers 45 Light" pitchFamily="2" charset="0"/>
              </a:rPr>
              <a:t>TV screen can be mounted on front (32” and 42”)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latin typeface="Univers 45 Light" pitchFamily="2" charset="0"/>
              </a:rPr>
              <a:t>TV screen can only be placed at vertical center of each poster</a:t>
            </a:r>
            <a:endParaRPr lang="da-DK" sz="1400" dirty="0">
              <a:latin typeface="Univers 45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19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657E07EA-DCE3-489F-8297-22640A4CD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3" r="18573"/>
          <a:stretch/>
        </p:blipFill>
        <p:spPr>
          <a:xfrm>
            <a:off x="6096000" y="0"/>
            <a:ext cx="6084000" cy="5436000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0C36585F-B2FD-44F5-9017-AD513EF45082}"/>
              </a:ext>
            </a:extLst>
          </p:cNvPr>
          <p:cNvSpPr txBox="1"/>
          <p:nvPr/>
        </p:nvSpPr>
        <p:spPr>
          <a:xfrm>
            <a:off x="0" y="3751040"/>
            <a:ext cx="12192000" cy="30996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C9E6E806-74B8-49BD-A373-D1F3C44B1175}"/>
              </a:ext>
            </a:extLst>
          </p:cNvPr>
          <p:cNvSpPr txBox="1"/>
          <p:nvPr/>
        </p:nvSpPr>
        <p:spPr>
          <a:xfrm>
            <a:off x="720000" y="478097"/>
            <a:ext cx="5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Univers 55" panose="02010603020202030204" pitchFamily="2" charset="0"/>
              </a:rPr>
              <a:t>Delivery of stand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25939CA-E0E0-49BD-8A07-F232372A84FA}"/>
              </a:ext>
            </a:extLst>
          </p:cNvPr>
          <p:cNvSpPr txBox="1"/>
          <p:nvPr/>
        </p:nvSpPr>
        <p:spPr>
          <a:xfrm>
            <a:off x="720000" y="1138729"/>
            <a:ext cx="5071200" cy="1968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latin typeface="Univers 45 Light" pitchFamily="2" charset="0"/>
              </a:rPr>
              <a:t>Delivery of stand:        </a:t>
            </a:r>
          </a:p>
          <a:p>
            <a:r>
              <a:rPr lang="en-US" sz="1400" dirty="0">
                <a:latin typeface="Univers 45 Light" pitchFamily="2" charset="0"/>
              </a:rPr>
              <a:t>      25</a:t>
            </a:r>
            <a:r>
              <a:rPr lang="en-US" sz="1400" baseline="30000" dirty="0">
                <a:latin typeface="Univers 45 Light" pitchFamily="2" charset="0"/>
              </a:rPr>
              <a:t>th</a:t>
            </a:r>
            <a:r>
              <a:rPr lang="en-US" sz="1400" dirty="0">
                <a:latin typeface="Univers 45 Light" pitchFamily="2" charset="0"/>
              </a:rPr>
              <a:t> of April between 14:00 -17:00</a:t>
            </a:r>
          </a:p>
          <a:p>
            <a:r>
              <a:rPr lang="en-US" sz="1400" dirty="0">
                <a:latin typeface="Univers 45 Light" pitchFamily="2" charset="0"/>
              </a:rPr>
              <a:t>	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latin typeface="Univers 45 Light" pitchFamily="2" charset="0"/>
              </a:rPr>
              <a:t>All empty goods must be cleared at: 17:00</a:t>
            </a:r>
          </a:p>
          <a:p>
            <a:endParaRPr lang="en-US" sz="1400" dirty="0">
              <a:latin typeface="Univers 45 Light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b="1" u="sng" dirty="0">
                <a:latin typeface="Univers 45 Light" pitchFamily="2" charset="0"/>
              </a:rPr>
              <a:t>Halls close at: 18:00</a:t>
            </a:r>
          </a:p>
          <a:p>
            <a:endParaRPr lang="en-US" sz="1400" dirty="0">
              <a:latin typeface="Univers 45 Light" pitchFamily="2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da-DK" sz="1400" dirty="0">
              <a:latin typeface="Univers 45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6459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ndesign Præsentation - Generel" id="{2D363031-DE92-4616-8C87-47AED137F25B}" vid="{9E928945-320F-40B7-85A1-BEDC95BD022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Standesign Generel Præsentation - Skabelon</Template>
  <TotalTime>4005</TotalTime>
  <Words>305</Words>
  <Application>Microsoft Office PowerPoint</Application>
  <PresentationFormat>Widescreen</PresentationFormat>
  <Paragraphs>53</Paragraphs>
  <Slides>10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Univers 45 Light</vt:lpstr>
      <vt:lpstr>Univers 55</vt:lpstr>
      <vt:lpstr>Wingdings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Karen Risak</dc:creator>
  <cp:lastModifiedBy>Lars Schou</cp:lastModifiedBy>
  <cp:revision>103</cp:revision>
  <dcterms:created xsi:type="dcterms:W3CDTF">2021-06-21T07:45:14Z</dcterms:created>
  <dcterms:modified xsi:type="dcterms:W3CDTF">2022-02-24T13:28:18Z</dcterms:modified>
</cp:coreProperties>
</file>