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71" r:id="rId4"/>
    <p:sldId id="280" r:id="rId5"/>
    <p:sldId id="273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173DBE92-45FB-42E1-8ADB-67F75CBCEF5B}">
          <p14:sldIdLst>
            <p14:sldId id="266"/>
            <p14:sldId id="265"/>
            <p14:sldId id="271"/>
            <p14:sldId id="28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710" autoAdjust="0"/>
  </p:normalViewPr>
  <p:slideViewPr>
    <p:cSldViewPr snapToGrid="0">
      <p:cViewPr>
        <p:scale>
          <a:sx n="75" d="100"/>
          <a:sy n="75" d="100"/>
        </p:scale>
        <p:origin x="930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65C3F-22FF-4067-939A-7E9938C9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5FC557-AE5C-4EEF-AB11-FEDE5FD1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8D68A8-F844-4F4A-A1E0-FF6F543A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7E5D0-C980-48FA-B666-E054ED1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DA5593-42A9-4F45-9EFC-E2B8D0F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C760B-41F5-43CD-8560-B3B90194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3DECD-0657-4018-BBD9-3BBB64EC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F3813C-F6CC-4B19-A8A1-04A5F5D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191A9B-0AED-4E25-976D-1DA1154B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8290F9-8696-4A4E-A442-C9CF747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8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610682-35F8-4BEE-82A9-D9F9D5497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9D64A9-A959-4F20-9B65-311B32AA0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E69FCC-C5E5-4C45-B8F3-2FE4B77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AF9C4-D5C0-416C-80E2-920AF6C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9943D5-1E8F-4E4F-A029-709A820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0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D59D3-4EB2-4887-9FC0-F769F567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346E07-3E77-4A2C-B6FB-AAAF94AB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58BE7D-BD2D-4E4B-AAA8-2C86CF6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10E35A-6113-4236-B725-DC440253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3D3A67-F790-4B93-AC5F-AE0C486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4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18DF8-02D3-455B-AD37-809EE151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0D6809-7520-4E64-BC62-93E6FB27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F11B5-EDFA-4B3C-8625-8CBB5E83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C26B0A-1018-4243-AA79-F33C6A7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4DF05D-30BF-45E3-B3BD-41A68A12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7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78342-3BA4-4132-A5C5-F1BF26B0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D7C141-4369-475E-A0F6-3888A5491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08FB7-0931-41B3-A317-EC97A2F3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B7EEA9-66C8-4B70-B355-6F28EB7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52A1F8-6AA7-4A2A-882D-CDEAF1F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43C11B-F84F-45B8-9283-F9B229DE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A15C3-1B3A-4F65-A7A9-DEFE2FFA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1304A3-5A26-445D-86A3-B8183752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6BF078-FAB9-4DC6-A447-E23C69FF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78E5E09-5212-47F0-B028-C898C2A5F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85D4E7E-0A8B-48A4-BC19-9B4C210FE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F39520-A1BB-4C82-869C-F1A58D0D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944ACF-15B7-4C2F-812B-9C61CB5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CFA8427-16F0-4965-B8C1-AC9C47D2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092B-E54F-4836-B4F2-802809BC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A898C-8A4A-477D-8CEF-5B6767F0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59D8B-D7A8-4059-AAA8-78556F4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247E9-6A66-48AC-AA08-82DD5A4A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7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7CB017-11C2-443B-8AD4-123EED76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FB687D-AFFD-4A86-BA3B-52FB057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EF8A0-4DBB-47A7-ADD0-FC14671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C72D-C578-42DC-8795-47D35116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167CB2-C6DB-4EEF-8E5D-8E442920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8E434-0AEC-4534-898D-989494CD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F3806-8AC7-4B48-8FE4-039C2DA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0EE94D-B8AA-4BE3-8831-F965F8CD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A1FFCC-3B23-479F-8BAB-0541FD18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7927-78A4-4ADA-96FA-A5C1BB51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B40646-B1BB-42B1-8CA9-DBB9FCCE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98F07B-D2B6-4D8E-84FC-E6D50DD0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D1CB5-BC55-47A3-94BC-1C305F41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2DAB03-3FA1-4B1D-8790-89169EE8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1B14EC-6592-4C24-9C64-43DD281B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9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291E5D-9EF8-4056-9E17-FE3333D9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B76C6-8D6F-4587-AE0F-695DCB68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5ED154-34EA-448A-BE77-2753ACF6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0FDE-CF49-4EFE-9173-8022AA479704}" type="datetimeFigureOut">
              <a:rPr lang="da-DK" smtClean="0"/>
              <a:t>22-11-2022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0B2DCF-640C-4B0E-A35C-DBF0A825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E5C62-D38D-4BB1-9A20-6F812F6A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ransfer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DFA00F5-5849-438E-96DE-AE1794500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7" b="16777"/>
          <a:stretch/>
        </p:blipFill>
        <p:spPr>
          <a:xfrm>
            <a:off x="2447015" y="1895475"/>
            <a:ext cx="7297969" cy="363768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75A86BE-D017-44AD-B2D1-514264898898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1E84422-BF4A-495B-B871-F950454530F2}"/>
              </a:ext>
            </a:extLst>
          </p:cNvPr>
          <p:cNvSpPr txBox="1"/>
          <p:nvPr/>
        </p:nvSpPr>
        <p:spPr>
          <a:xfrm>
            <a:off x="5384799" y="1063231"/>
            <a:ext cx="592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SPNA 2023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BOSTON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1BE7CDB-2994-4AFC-AF60-9BC90762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1232"/>
            <a:ext cx="12192000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5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Univers 55" panose="02010603020202030204" pitchFamily="2" charset="0"/>
              </a:rPr>
              <a:t>Furniture</a:t>
            </a:r>
            <a:r>
              <a:rPr lang="da-DK" dirty="0">
                <a:latin typeface="Univers 55" panose="02010603020202030204" pitchFamily="2" charset="0"/>
              </a:rPr>
              <a:t> </a:t>
            </a:r>
            <a:r>
              <a:rPr lang="da-DK" dirty="0" err="1">
                <a:latin typeface="Univers 55" panose="02010603020202030204" pitchFamily="2" charset="0"/>
              </a:rPr>
              <a:t>included</a:t>
            </a:r>
            <a:r>
              <a:rPr lang="da-DK" dirty="0">
                <a:latin typeface="Univers 55" panose="02010603020202030204" pitchFamily="2" charset="0"/>
              </a:rPr>
              <a:t> in </a:t>
            </a:r>
            <a:r>
              <a:rPr lang="da-DK" dirty="0" err="1">
                <a:latin typeface="Univers 55" panose="02010603020202030204" pitchFamily="2" charset="0"/>
              </a:rPr>
              <a:t>your</a:t>
            </a:r>
            <a:r>
              <a:rPr lang="da-DK" dirty="0">
                <a:latin typeface="Univers 55" panose="02010603020202030204" pitchFamily="2" charset="0"/>
              </a:rPr>
              <a:t> </a:t>
            </a:r>
            <a:r>
              <a:rPr lang="da-DK" dirty="0" err="1">
                <a:latin typeface="Univers 55" panose="02010603020202030204" pitchFamily="2" charset="0"/>
              </a:rPr>
              <a:t>fee</a:t>
            </a:r>
            <a:endParaRPr lang="da-DK" dirty="0"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1" y="979714"/>
            <a:ext cx="6889924" cy="17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da-DK" sz="1400" dirty="0">
                <a:latin typeface="Univers 45 Light" pitchFamily="2" charset="0"/>
              </a:rPr>
              <a:t>1 x </a:t>
            </a:r>
            <a:r>
              <a:rPr lang="da-DK" sz="1400" dirty="0" err="1">
                <a:latin typeface="Univers 45 Light" pitchFamily="2" charset="0"/>
              </a:rPr>
              <a:t>Table</a:t>
            </a:r>
            <a:r>
              <a:rPr lang="da-DK" sz="1400" dirty="0">
                <a:latin typeface="Univers 45 Light" pitchFamily="2" charset="0"/>
              </a:rPr>
              <a:t> (low or </a:t>
            </a:r>
            <a:r>
              <a:rPr lang="da-DK" sz="1400" dirty="0" err="1">
                <a:latin typeface="Univers 45 Light" pitchFamily="2" charset="0"/>
              </a:rPr>
              <a:t>tall</a:t>
            </a:r>
            <a:r>
              <a:rPr lang="da-DK" sz="1400" dirty="0">
                <a:latin typeface="Univers 45 Light" pitchFamily="2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da-DK" sz="1400" dirty="0">
                <a:latin typeface="Univers 45 Light" pitchFamily="2" charset="0"/>
              </a:rPr>
              <a:t>3 x Chairs or bar </a:t>
            </a:r>
            <a:r>
              <a:rPr lang="da-DK" sz="1400" dirty="0" err="1">
                <a:latin typeface="Univers 45 Light" pitchFamily="2" charset="0"/>
              </a:rPr>
              <a:t>chairs</a:t>
            </a: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da-DK" sz="1400" dirty="0">
                <a:latin typeface="Univers 45 Light" pitchFamily="2" charset="0"/>
              </a:rPr>
              <a:t>1 x Brochure stand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da-DK" sz="1400" dirty="0">
                <a:latin typeface="Univers 45 Light" pitchFamily="2" charset="0"/>
              </a:rPr>
              <a:t>1 x 220V with </a:t>
            </a:r>
            <a:r>
              <a:rPr lang="da-DK" sz="1400" dirty="0" err="1">
                <a:latin typeface="Univers 45 Light" pitchFamily="2" charset="0"/>
              </a:rPr>
              <a:t>approx</a:t>
            </a:r>
            <a:r>
              <a:rPr lang="da-DK" sz="1400" dirty="0">
                <a:latin typeface="Univers 45 Light" pitchFamily="2" charset="0"/>
              </a:rPr>
              <a:t> 300 W for </a:t>
            </a:r>
            <a:r>
              <a:rPr lang="da-DK" sz="1400" dirty="0" err="1">
                <a:latin typeface="Univers 45 Light" pitchFamily="2" charset="0"/>
              </a:rPr>
              <a:t>charging</a:t>
            </a:r>
            <a:r>
              <a:rPr lang="da-DK" sz="1400" dirty="0">
                <a:latin typeface="Univers 45 Light" pitchFamily="2" charset="0"/>
              </a:rPr>
              <a:t> </a:t>
            </a:r>
            <a:r>
              <a:rPr lang="da-DK" sz="1400" dirty="0" err="1">
                <a:latin typeface="Univers 45 Light" pitchFamily="2" charset="0"/>
              </a:rPr>
              <a:t>phone</a:t>
            </a:r>
            <a:r>
              <a:rPr lang="da-DK" sz="1400" dirty="0">
                <a:latin typeface="Univers 45 Light" pitchFamily="2" charset="0"/>
              </a:rPr>
              <a:t>, </a:t>
            </a:r>
            <a:r>
              <a:rPr lang="da-DK" sz="1400" dirty="0" err="1">
                <a:latin typeface="Univers 45 Light" pitchFamily="2" charset="0"/>
              </a:rPr>
              <a:t>laptop</a:t>
            </a:r>
            <a:r>
              <a:rPr lang="da-DK" sz="1400" dirty="0">
                <a:latin typeface="Univers 45 Light" pitchFamily="2" charset="0"/>
              </a:rPr>
              <a:t> </a:t>
            </a:r>
            <a:r>
              <a:rPr lang="da-DK" sz="1400" dirty="0" err="1">
                <a:latin typeface="Univers 45 Light" pitchFamily="2" charset="0"/>
              </a:rPr>
              <a:t>etc</a:t>
            </a:r>
            <a:endParaRPr lang="da-DK" sz="1400" dirty="0">
              <a:latin typeface="Univers 45 Light" pitchFamily="2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C36585F-B2FD-44F5-9017-AD513EF45082}"/>
              </a:ext>
            </a:extLst>
          </p:cNvPr>
          <p:cNvSpPr txBox="1"/>
          <p:nvPr/>
        </p:nvSpPr>
        <p:spPr>
          <a:xfrm>
            <a:off x="0" y="3758400"/>
            <a:ext cx="12192000" cy="309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6" name="Billede 5" descr="Et billede, der indeholder våben, kniv&#10;&#10;Automatisk genereret beskrivelse">
            <a:extLst>
              <a:ext uri="{FF2B5EF4-FFF2-40B4-BE49-F238E27FC236}">
                <a16:creationId xmlns:a16="http://schemas.microsoft.com/office/drawing/2014/main" id="{3C921EE9-CBD7-4A98-A179-255806CD7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2" r="41962" b="11515"/>
          <a:stretch/>
        </p:blipFill>
        <p:spPr>
          <a:xfrm flipH="1">
            <a:off x="9610161" y="1964276"/>
            <a:ext cx="826002" cy="3382023"/>
          </a:xfrm>
          <a:prstGeom prst="rect">
            <a:avLst/>
          </a:prstGeom>
        </p:spPr>
      </p:pic>
      <p:pic>
        <p:nvPicPr>
          <p:cNvPr id="11" name="Billede 10" descr="Et billede, der indeholder sæde, møbler, stol&#10;&#10;Automatisk genereret beskrivelse">
            <a:extLst>
              <a:ext uri="{FF2B5EF4-FFF2-40B4-BE49-F238E27FC236}">
                <a16:creationId xmlns:a16="http://schemas.microsoft.com/office/drawing/2014/main" id="{C76432FA-4B29-45F6-B83F-605E1CAA9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0" y="3166914"/>
            <a:ext cx="1296637" cy="217591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D13D760-8E94-4AB0-8279-584FDF3DD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89" y="3390461"/>
            <a:ext cx="1576800" cy="1955838"/>
          </a:xfrm>
          <a:prstGeom prst="rect">
            <a:avLst/>
          </a:prstGeom>
        </p:spPr>
      </p:pic>
      <p:pic>
        <p:nvPicPr>
          <p:cNvPr id="15" name="Billede 14" descr="Et billede, der indeholder tekst, bord, pedestalbord&#10;&#10;Automatisk genereret beskrivelse">
            <a:extLst>
              <a:ext uri="{FF2B5EF4-FFF2-40B4-BE49-F238E27FC236}">
                <a16:creationId xmlns:a16="http://schemas.microsoft.com/office/drawing/2014/main" id="{4C6CB8C9-D171-487E-9AEA-3FB714FD1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00" y="2924903"/>
            <a:ext cx="1575764" cy="2421396"/>
          </a:xfrm>
          <a:prstGeom prst="rect">
            <a:avLst/>
          </a:prstGeom>
        </p:spPr>
      </p:pic>
      <p:pic>
        <p:nvPicPr>
          <p:cNvPr id="17" name="Billede 16" descr="Et billede, der indeholder sæde, møbler, stol&#10;&#10;Automatisk genereret beskrivelse">
            <a:extLst>
              <a:ext uri="{FF2B5EF4-FFF2-40B4-BE49-F238E27FC236}">
                <a16:creationId xmlns:a16="http://schemas.microsoft.com/office/drawing/2014/main" id="{91D9D927-43B0-49CB-9224-9D49D6A05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49" y="2921436"/>
            <a:ext cx="1369701" cy="24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79470FE-6126-4D91-ACCD-D2823AF47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8841"/>
          <a:stretch/>
        </p:blipFill>
        <p:spPr>
          <a:xfrm>
            <a:off x="3497551" y="258062"/>
            <a:ext cx="7777019" cy="480136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C36585F-B2FD-44F5-9017-AD513EF45082}"/>
              </a:ext>
            </a:extLst>
          </p:cNvPr>
          <p:cNvSpPr txBox="1"/>
          <p:nvPr/>
        </p:nvSpPr>
        <p:spPr>
          <a:xfrm>
            <a:off x="0" y="3758400"/>
            <a:ext cx="12192000" cy="309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Univers 55" panose="02010603020202030204" pitchFamily="2" charset="0"/>
              </a:rPr>
              <a:t>IN Frame Banner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1"/>
            <a:ext cx="4556850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Univers 45 Light" pitchFamily="2" charset="0"/>
              </a:rPr>
              <a:t>The system is not visible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Univers 45 Light" pitchFamily="2" charset="0"/>
              </a:rPr>
              <a:t>Large text 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latin typeface="Univers 45 Light" pitchFamily="2" charset="0"/>
              </a:rPr>
              <a:t>      and pictures is possible</a:t>
            </a: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1F914B9-7F77-484D-B421-8EF31329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r="399"/>
          <a:stretch/>
        </p:blipFill>
        <p:spPr>
          <a:xfrm>
            <a:off x="5934541" y="847428"/>
            <a:ext cx="6257458" cy="473088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55" panose="02010603020202030204" pitchFamily="2" charset="0"/>
              </a:rPr>
              <a:t>Graphics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807965" y="1029882"/>
            <a:ext cx="4967802" cy="455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The number of m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2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fabric banner depends on the size of the wall. Please see drawing and Order Form for dimensions or contact the Project Manager for details.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Specifications for your print files: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Add 10 mm bleed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text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must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outlined</a:t>
            </a:r>
            <a:endParaRPr lang="da-DK" sz="1400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All images must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minimum 100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dpi</a:t>
            </a:r>
            <a:endParaRPr lang="da-DK" sz="1400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All logos in EPS or AI file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colors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will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printed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in CMYK</a:t>
            </a:r>
          </a:p>
          <a:p>
            <a:endParaRPr lang="da-DK" sz="1400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Print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ready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pdf’s must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sent by </a:t>
            </a:r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www.wetransfer.com</a:t>
            </a:r>
            <a:endParaRPr lang="da-DK" sz="1400" b="1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endParaRPr lang="da-DK" sz="1400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Standesign offers to </a:t>
            </a:r>
            <a:r>
              <a:rPr lang="da-DK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produce</a:t>
            </a: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the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 printing file.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5 Light" pitchFamily="2" charset="0"/>
              </a:rPr>
              <a:t>Please contact the Project Manager or order DTP in the order form</a:t>
            </a:r>
            <a:endParaRPr lang="da-DK" sz="1400" dirty="0">
              <a:solidFill>
                <a:schemeClr val="tx1">
                  <a:lumMod val="75000"/>
                  <a:lumOff val="2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Univers 55" panose="02010603020202030204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C205C1C-829F-4827-A099-265F33A07504}"/>
              </a:ext>
            </a:extLst>
          </p:cNvPr>
          <p:cNvSpPr txBox="1"/>
          <p:nvPr/>
        </p:nvSpPr>
        <p:spPr>
          <a:xfrm>
            <a:off x="0" y="3758400"/>
            <a:ext cx="12192000" cy="3099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49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C21080F-5BE9-4172-91EA-20D5614F7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75"/>
            <a:ext cx="12192000" cy="496252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F12BDCA-E419-4323-AF65-966CE22B3442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88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esign Præsentation - Generel" id="{2D363031-DE92-4616-8C87-47AED137F25B}" vid="{9E928945-320F-40B7-85A1-BEDC95BD02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Standesign Generel Præsentation - Skabelon</Template>
  <TotalTime>5040</TotalTime>
  <Words>154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Univers 45 Light</vt:lpstr>
      <vt:lpstr>Univers 55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 Risak</dc:creator>
  <cp:lastModifiedBy>Torben Munch Jensen</cp:lastModifiedBy>
  <cp:revision>87</cp:revision>
  <dcterms:created xsi:type="dcterms:W3CDTF">2021-06-21T07:45:14Z</dcterms:created>
  <dcterms:modified xsi:type="dcterms:W3CDTF">2022-11-22T12:19:16Z</dcterms:modified>
</cp:coreProperties>
</file>