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76" r:id="rId3"/>
    <p:sldId id="265" r:id="rId4"/>
    <p:sldId id="271" r:id="rId5"/>
    <p:sldId id="272" r:id="rId6"/>
    <p:sldId id="280" r:id="rId7"/>
    <p:sldId id="278" r:id="rId8"/>
    <p:sldId id="279" r:id="rId9"/>
    <p:sldId id="282" r:id="rId10"/>
    <p:sldId id="283" r:id="rId11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kke-navngivet sektion" id="{173DBE92-45FB-42E1-8ADB-67F75CBCEF5B}">
          <p14:sldIdLst>
            <p14:sldId id="266"/>
            <p14:sldId id="276"/>
            <p14:sldId id="265"/>
            <p14:sldId id="271"/>
            <p14:sldId id="272"/>
            <p14:sldId id="280"/>
            <p14:sldId id="278"/>
            <p14:sldId id="279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280" autoAdjust="0"/>
    <p:restoredTop sz="52644" autoAdjust="0"/>
  </p:normalViewPr>
  <p:slideViewPr>
    <p:cSldViewPr snapToGrid="0">
      <p:cViewPr varScale="1">
        <p:scale>
          <a:sx n="85" d="100"/>
          <a:sy n="85" d="100"/>
        </p:scale>
        <p:origin x="58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A5BB-4D91-4F0E-981F-702BB8003E4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F2148-7BDE-417E-93C8-1E146B16C2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527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2452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You are always welcome to contact me regarding your booth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- In case I am not available, my colleagues are always ready to help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3923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Your participation fee includes a furniture set, consisting of: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1 x table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3 x chairs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1 x brochure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1 x 230w socket for charging phones, laptops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please fill in the order form whether you would like to getting use of  the included furniture package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and whether you prefer a high table with bar stools or a low table with chairs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In the order form, you can also order extra furniture, info counters, podiums, etc.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 err="1"/>
              <a:t>Standesign</a:t>
            </a:r>
            <a:r>
              <a:rPr lang="en-US" dirty="0"/>
              <a:t> also offers custom-made podiums and other equipment.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>
                <a:effectLst/>
                <a:latin typeface="Univers 45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If there is anything else you might need</a:t>
            </a:r>
            <a:r>
              <a:rPr lang="en-US" dirty="0"/>
              <a:t> or you have any special requests, do not hesitate to contact me for options and prices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Also let me know, if you need extra power for machine connection, compressed air etc.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Then we will help you find the right solution and make sure that everything is ready when you arrive with your products.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227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are making use of the EXPO system.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means that you can either choose to have new posters produced,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 you can recycle posters from previous fairs or exhibitions.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 will be happy to help you with an overview of posters you might have stored in our warehouse, which can be reused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914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Expo posters are also available as backlit which is recommended when: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- The graphics have many contrasting colors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You would like to highlight certain details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dirty="0"/>
              <a:t>or just draw some extra attention.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7910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Here you will find dimensions and specifications for the print files.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The size and number of walls are shown in the floor plan drawing.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Dimensions and specifications for print on info counters, you will find in our furniture catalog 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The print ready pdf’s must be sent to </a:t>
            </a:r>
            <a:r>
              <a:rPr lang="en-US" b="0" dirty="0"/>
              <a:t>me via WeTransfer no later than </a:t>
            </a:r>
            <a:r>
              <a:rPr lang="en-US" b="1" dirty="0"/>
              <a:t>14</a:t>
            </a:r>
            <a:r>
              <a:rPr lang="en-US" b="1" baseline="30000" dirty="0"/>
              <a:t>th</a:t>
            </a:r>
            <a:r>
              <a:rPr lang="en-US" b="1" dirty="0"/>
              <a:t> of October 2021</a:t>
            </a:r>
          </a:p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6765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fontAlgn="base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We will make sure that you - after the meeting - receive a link to a landing page on </a:t>
            </a:r>
            <a:r>
              <a:rPr lang="en-US" b="0" i="0" dirty="0" err="1">
                <a:solidFill>
                  <a:srgbClr val="808080"/>
                </a:solidFill>
                <a:effectLst/>
                <a:latin typeface="Avenir LT Pro"/>
              </a:rPr>
              <a:t>Standesign's</a:t>
            </a: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 website, where you can download our exhibitor documents:</a:t>
            </a: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endParaRPr lang="en-US" b="0" i="0" dirty="0">
              <a:solidFill>
                <a:srgbClr val="808080"/>
              </a:solidFill>
              <a:effectLst/>
              <a:latin typeface="Avenir LT Pro"/>
            </a:endParaRP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Order Form</a:t>
            </a: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Presentation</a:t>
            </a: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808080"/>
                </a:solidFill>
                <a:effectLst/>
                <a:latin typeface="Avenir LT Pro"/>
              </a:rPr>
              <a:t>Furniture Catalog</a:t>
            </a:r>
          </a:p>
          <a:p>
            <a:pPr marL="171450" indent="-171450" algn="l" fontAlgn="base">
              <a:buFont typeface="Wingdings" panose="05000000000000000000" pitchFamily="2" charset="2"/>
              <a:buChar char="ü"/>
            </a:pPr>
            <a:endParaRPr lang="en-US" b="0" i="0" dirty="0">
              <a:solidFill>
                <a:srgbClr val="808080"/>
              </a:solidFill>
              <a:effectLst/>
              <a:latin typeface="Avenir LT Pro"/>
            </a:endParaRPr>
          </a:p>
          <a:p>
            <a:pPr algn="l"/>
            <a:endParaRPr lang="da-DK" sz="1800" b="0" i="0" u="none" strike="noStrike" baseline="0" dirty="0">
              <a:solidFill>
                <a:srgbClr val="000000"/>
              </a:solidFill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All “End curves” will have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Univers 45 Light" pitchFamily="2" charset="0"/>
              </a:rPr>
              <a:t>printet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 company names in same size and font.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55" panose="02010603020202030204" pitchFamily="2" charset="0"/>
              </a:rPr>
              <a:t>Remember to indicate the required text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for your end curves in the order form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(whether you want a company name with or without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Univers 45 Light" pitchFamily="2" charset="0"/>
              </a:rPr>
              <a:t>ApS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Univers 45 Light" pitchFamily="2" charset="0"/>
              </a:rPr>
              <a:t>etc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Univers 45 Light" pitchFamily="2" charset="0"/>
              </a:rPr>
              <a:t> - or alternatively the company's web address)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800" b="0" i="0" u="none" strike="noStrike" baseline="0" dirty="0">
              <a:solidFill>
                <a:srgbClr val="000000"/>
              </a:solidFill>
              <a:effectLst/>
              <a:latin typeface="Univers 45 Light" pitchFamily="2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b="0" i="0" dirty="0">
                <a:solidFill>
                  <a:srgbClr val="07121E"/>
                </a:solidFill>
                <a:effectLst/>
                <a:latin typeface="Avenir LT Pro"/>
              </a:rPr>
              <a:t>Deadline for submitting the completed order form is 1st of October 2021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490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da-DK" dirty="0"/>
              <a:t>If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might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</a:t>
            </a:r>
            <a:r>
              <a:rPr lang="da-DK" dirty="0" err="1"/>
              <a:t>help</a:t>
            </a:r>
            <a:r>
              <a:rPr lang="da-DK" dirty="0"/>
              <a:t> </a:t>
            </a:r>
            <a:r>
              <a:rPr lang="da-DK" dirty="0" err="1"/>
              <a:t>unpacking</a:t>
            </a:r>
            <a:r>
              <a:rPr lang="da-DK" dirty="0"/>
              <a:t> and </a:t>
            </a:r>
            <a:r>
              <a:rPr lang="da-DK" dirty="0" err="1"/>
              <a:t>packing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equipment</a:t>
            </a:r>
            <a:r>
              <a:rPr lang="da-DK" dirty="0"/>
              <a:t> Standesign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help</a:t>
            </a:r>
            <a:r>
              <a:rPr lang="da-DK" dirty="0"/>
              <a:t> </a:t>
            </a:r>
            <a:r>
              <a:rPr lang="da-DK" dirty="0" err="1"/>
              <a:t>you</a:t>
            </a:r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da-DK" dirty="0" err="1"/>
              <a:t>Remember</a:t>
            </a:r>
            <a:r>
              <a:rPr lang="da-DK" dirty="0"/>
              <a:t> to </a:t>
            </a:r>
            <a:r>
              <a:rPr lang="da-DK" dirty="0" err="1"/>
              <a:t>order</a:t>
            </a:r>
            <a:r>
              <a:rPr lang="da-DK" dirty="0"/>
              <a:t> </a:t>
            </a:r>
            <a:r>
              <a:rPr lang="da-DK" dirty="0" err="1"/>
              <a:t>labour</a:t>
            </a:r>
            <a:r>
              <a:rPr lang="da-DK" dirty="0"/>
              <a:t> in </a:t>
            </a:r>
            <a:r>
              <a:rPr lang="da-DK" dirty="0" err="1"/>
              <a:t>advance</a:t>
            </a:r>
            <a:r>
              <a:rPr lang="da-DK" dirty="0"/>
              <a:t> via the </a:t>
            </a:r>
            <a:r>
              <a:rPr lang="da-DK" dirty="0" err="1"/>
              <a:t>order</a:t>
            </a:r>
            <a:r>
              <a:rPr lang="da-DK" dirty="0"/>
              <a:t> form and </a:t>
            </a:r>
            <a:r>
              <a:rPr lang="da-DK" dirty="0" err="1"/>
              <a:t>inform</a:t>
            </a:r>
            <a:r>
              <a:rPr lang="da-DK" dirty="0"/>
              <a:t> </a:t>
            </a:r>
            <a:r>
              <a:rPr lang="da-DK" dirty="0" err="1"/>
              <a:t>us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: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a-DK" dirty="0"/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da-DK" dirty="0"/>
              <a:t>Time of arrival of the </a:t>
            </a:r>
            <a:r>
              <a:rPr lang="da-DK" dirty="0" err="1"/>
              <a:t>goods</a:t>
            </a:r>
            <a:r>
              <a:rPr lang="da-DK" dirty="0"/>
              <a:t>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da-DK" dirty="0"/>
              <a:t>As </a:t>
            </a:r>
            <a:r>
              <a:rPr lang="da-DK" dirty="0" err="1"/>
              <a:t>well</a:t>
            </a:r>
            <a:r>
              <a:rPr lang="da-DK" dirty="0"/>
              <a:t> as the </a:t>
            </a:r>
            <a:r>
              <a:rPr lang="da-DK" dirty="0" err="1"/>
              <a:t>amount</a:t>
            </a:r>
            <a:r>
              <a:rPr lang="da-DK" dirty="0"/>
              <a:t> of </a:t>
            </a:r>
            <a:r>
              <a:rPr lang="da-DK" dirty="0" err="1"/>
              <a:t>crates</a:t>
            </a:r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da-DK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da-DK" dirty="0"/>
              <a:t>Please </a:t>
            </a:r>
            <a:r>
              <a:rPr lang="da-DK" dirty="0" err="1"/>
              <a:t>notice</a:t>
            </a:r>
            <a:r>
              <a:rPr lang="da-DK" dirty="0"/>
              <a:t>,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do not </a:t>
            </a:r>
            <a:r>
              <a:rPr lang="da-DK" dirty="0" err="1"/>
              <a:t>assemble</a:t>
            </a:r>
            <a:r>
              <a:rPr lang="da-DK" dirty="0"/>
              <a:t> or </a:t>
            </a:r>
            <a:r>
              <a:rPr lang="da-DK" dirty="0" err="1"/>
              <a:t>connect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equipment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7640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We look forward to delivering your booths on Monday 22 November,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where I - and the rest of the </a:t>
            </a:r>
            <a:r>
              <a:rPr lang="en-US" dirty="0" err="1"/>
              <a:t>Standesign</a:t>
            </a:r>
            <a:r>
              <a:rPr lang="en-US" dirty="0"/>
              <a:t> team - will be present and ready to assist you with the final details between 12 am to 3 pm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US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dirty="0"/>
              <a:t>All aisles must be cleared at 5.30 pm and the halls close at 6pm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2148-7BDE-417E-93C8-1E146B16C215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792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965C3F-22FF-4067-939A-7E9938C9B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85FC557-AE5C-4EEF-AB11-FEDE5FD10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48D68A8-F844-4F4A-A1E0-FF6F543A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4C7E5D0-C980-48FA-B666-E054ED15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DA5593-42A9-4F45-9EFC-E2B8D0FA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236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C760B-41F5-43CD-8560-B3B90194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883DECD-0657-4018-BBD9-3BBB64EC2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F3813C-F6CC-4B19-A8A1-04A5F5D0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D191A9B-0AED-4E25-976D-1DA1154B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8290F9-8696-4A4E-A442-C9CF74788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328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5610682-35F8-4BEE-82A9-D9F9D5497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19D64A9-A959-4F20-9B65-311B32AA0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9E69FCC-C5E5-4C45-B8F3-2FE4B77B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9AF9C4-D5C0-416C-80E2-920AF6C1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9943D5-1E8F-4E4F-A029-709A8206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204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D59D3-4EB2-4887-9FC0-F769F567C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B346E07-3E77-4A2C-B6FB-AAAF94AB3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58BE7D-BD2D-4E4B-AAA8-2C86CF67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10E35A-6113-4236-B725-DC440253F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3D3A67-F790-4B93-AC5F-AE0C4865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847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18DF8-02D3-455B-AD37-809EE151E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30D6809-7520-4E64-BC62-93E6FB27A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1F11B5-EDFA-4B3C-8625-8CBB5E83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C26B0A-1018-4243-AA79-F33C6A71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4DF05D-30BF-45E3-B3BD-41A68A12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075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78342-3BA4-4132-A5C5-F1BF26B0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8D7C141-4369-475E-A0F6-3888A5491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4208FB7-0931-41B3-A317-EC97A2F3C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FB7EEA9-66C8-4B70-B355-6F28EB76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852A1F8-6AA7-4A2A-882D-CDEAF1F0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243C11B-F84F-45B8-9283-F9B229DE1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727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A15C3-1B3A-4F65-A7A9-DEFE2FFA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1304A3-5A26-445D-86A3-B8183752C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76BF078-FAB9-4DC6-A447-E23C69FFF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78E5E09-5212-47F0-B028-C898C2A5F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85D4E7E-0A8B-48A4-BC19-9B4C210FE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EF39520-A1BB-4C82-869C-F1A58D0D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2944ACF-15B7-4C2F-812B-9C61CB52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CFA8427-16F0-4965-B8C1-AC9C47D20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07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D092B-E54F-4836-B4F2-802809BC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F3A898C-8A4A-477D-8CEF-5B6767F0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0A59D8B-D7A8-4059-AAA8-78556F47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04247E9-6A66-48AC-AA08-82DD5A4A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874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27CB017-11C2-443B-8AD4-123EED76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9FB687D-AFFD-4A86-BA3B-52FB057B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FEF8A0-4DBB-47A7-ADD0-FC146713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32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62C72D-C578-42DC-8795-47D35116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167CB2-C6DB-4EEF-8E5D-8E442920C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B8E434-0AEC-4534-898D-989494CDD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63F3806-8AC7-4B48-8FE4-039C2DA8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A0EE94D-B8AA-4BE3-8831-F965F8CD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4A1FFCC-3B23-479F-8BAB-0541FD18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211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37927-78A4-4ADA-96FA-A5C1BB51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9B40646-B1BB-42B1-8CA9-DBB9FCCEF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598F07B-D2B6-4D8E-84FC-E6D50DD03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D0D1CB5-BC55-47A3-94BC-1C305F41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D2DAB03-3FA1-4B1D-8790-89169EE8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81B14EC-6592-4C24-9C64-43DD281B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497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0291E5D-9EF8-4056-9E17-FE3333D92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70B76C6-8D6F-4587-AE0F-695DCB689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E5ED154-34EA-448A-BE77-2753ACF65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70FDE-CF49-4EFE-9173-8022AA479704}" type="datetimeFigureOut">
              <a:rPr lang="da-DK" smtClean="0"/>
              <a:t>15-03-2023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0B2DCF-640C-4B0E-A35C-DBF0A8255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AEE5C62-D38D-4BB1-9A20-6F812F6A0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815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mailto:birger@standesign.d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787DB8D-A534-73D9-37FD-EDA79FF39D93}"/>
              </a:ext>
            </a:extLst>
          </p:cNvPr>
          <p:cNvSpPr/>
          <p:nvPr/>
        </p:nvSpPr>
        <p:spPr>
          <a:xfrm>
            <a:off x="12000" y="2057750"/>
            <a:ext cx="12180000" cy="34069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Billede 7" descr="Et billede, der indeholder kalender&#10;&#10;Automatisk genereret beskrivelse">
            <a:extLst>
              <a:ext uri="{FF2B5EF4-FFF2-40B4-BE49-F238E27FC236}">
                <a16:creationId xmlns:a16="http://schemas.microsoft.com/office/drawing/2014/main" id="{E1462268-E131-C576-576D-8401744F4C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6"/>
          <a:stretch/>
        </p:blipFill>
        <p:spPr>
          <a:xfrm>
            <a:off x="11999" y="2057750"/>
            <a:ext cx="6731395" cy="3414079"/>
          </a:xfrm>
          <a:prstGeom prst="rect">
            <a:avLst/>
          </a:prstGeom>
        </p:spPr>
      </p:pic>
      <p:pic>
        <p:nvPicPr>
          <p:cNvPr id="12" name="Billede 11" descr="Et billede, der indeholder tekst, gulv, indendørs, flere/adskillige&#10;&#10;Automatisk genereret beskrivelse">
            <a:extLst>
              <a:ext uri="{FF2B5EF4-FFF2-40B4-BE49-F238E27FC236}">
                <a16:creationId xmlns:a16="http://schemas.microsoft.com/office/drawing/2014/main" id="{45617614-6001-6FBE-5BFA-C47BEE26AA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1299" r="-1667" b="16489"/>
          <a:stretch/>
        </p:blipFill>
        <p:spPr>
          <a:xfrm>
            <a:off x="6005689" y="2060232"/>
            <a:ext cx="6299200" cy="341159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75A86BE-D017-44AD-B2D1-514264898898}"/>
              </a:ext>
            </a:extLst>
          </p:cNvPr>
          <p:cNvSpPr txBox="1"/>
          <p:nvPr/>
        </p:nvSpPr>
        <p:spPr>
          <a:xfrm>
            <a:off x="0" y="0"/>
            <a:ext cx="12192000" cy="189547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E8ED386-490C-F49F-F77F-FF3DE58754E6}"/>
              </a:ext>
            </a:extLst>
          </p:cNvPr>
          <p:cNvSpPr txBox="1"/>
          <p:nvPr/>
        </p:nvSpPr>
        <p:spPr>
          <a:xfrm>
            <a:off x="5384799" y="1069769"/>
            <a:ext cx="5929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800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NORSHIPPING 2023</a:t>
            </a:r>
            <a:r>
              <a:rPr lang="da-DK" sz="28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Lillestrøm</a:t>
            </a:r>
          </a:p>
          <a:p>
            <a:pPr algn="r"/>
            <a:r>
              <a:rPr lang="da-DK" sz="28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06.06. – 09.06.2023</a:t>
            </a:r>
            <a:endParaRPr lang="da-DK" sz="2800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E15F208-B254-FE41-EC23-DB9A1BE9AD28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0355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B8426E2A-CFB4-AA5D-1A79-A363CF92C957}"/>
              </a:ext>
            </a:extLst>
          </p:cNvPr>
          <p:cNvSpPr txBox="1"/>
          <p:nvPr/>
        </p:nvSpPr>
        <p:spPr>
          <a:xfrm>
            <a:off x="0" y="0"/>
            <a:ext cx="12192000" cy="189547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36529FF-0D13-9AE3-6633-BF987A2E1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0238"/>
            <a:ext cx="12192000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7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indendørs, adskillige&#10;&#10;Automatisk genereret beskrivelse">
            <a:extLst>
              <a:ext uri="{FF2B5EF4-FFF2-40B4-BE49-F238E27FC236}">
                <a16:creationId xmlns:a16="http://schemas.microsoft.com/office/drawing/2014/main" id="{215F788B-8033-62ED-1401-B3169F8C7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78" y="62889"/>
            <a:ext cx="6539422" cy="555526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F69C3D5A-6304-8161-C528-885F36C597D7}"/>
              </a:ext>
            </a:extLst>
          </p:cNvPr>
          <p:cNvSpPr txBox="1"/>
          <p:nvPr/>
        </p:nvSpPr>
        <p:spPr>
          <a:xfrm>
            <a:off x="0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810706" y="478097"/>
            <a:ext cx="5285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STANDESIGN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PROJECT MANAGER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28C10C-6B75-C15F-9A83-3EE8D87EA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032" y="1104026"/>
            <a:ext cx="2046882" cy="2397777"/>
          </a:xfrm>
          <a:prstGeom prst="rect">
            <a:avLst/>
          </a:prstGeom>
        </p:spPr>
      </p:pic>
      <p:pic>
        <p:nvPicPr>
          <p:cNvPr id="6" name="Billede 5" descr="Et billede, der indeholder person, menneske, sort&#10;&#10;Automatisk genereret beskrivelse">
            <a:extLst>
              <a:ext uri="{FF2B5EF4-FFF2-40B4-BE49-F238E27FC236}">
                <a16:creationId xmlns:a16="http://schemas.microsoft.com/office/drawing/2014/main" id="{5E25DA55-F6CD-4E06-F9FA-043EEC20A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5" y="1185334"/>
            <a:ext cx="1977475" cy="231647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BC2108F7-8581-2CA3-7B6F-8F59DCFA302E}"/>
              </a:ext>
            </a:extLst>
          </p:cNvPr>
          <p:cNvSpPr txBox="1"/>
          <p:nvPr/>
        </p:nvSpPr>
        <p:spPr>
          <a:xfrm>
            <a:off x="810706" y="3825370"/>
            <a:ext cx="4133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Birger Gaard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Project Manager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E-mail: birger@standesign.dk</a:t>
            </a:r>
          </a:p>
          <a:p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Phone: +45 20 40 79 66 </a:t>
            </a:r>
          </a:p>
        </p:txBody>
      </p:sp>
    </p:spTree>
    <p:extLst>
      <p:ext uri="{BB962C8B-B14F-4D97-AF65-F5344CB8AC3E}">
        <p14:creationId xmlns:p14="http://schemas.microsoft.com/office/powerpoint/2010/main" val="177339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 descr="Et billede, der indeholder sort, mikrofon&#10;&#10;Automatisk genereret beskrivelse">
            <a:extLst>
              <a:ext uri="{FF2B5EF4-FFF2-40B4-BE49-F238E27FC236}">
                <a16:creationId xmlns:a16="http://schemas.microsoft.com/office/drawing/2014/main" id="{8C58BBDC-93DC-6A1E-80E0-BF17E3819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176" y="1744948"/>
            <a:ext cx="879438" cy="3653455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9273D642-EF2F-FA3C-246A-78A5C09DB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8758" y="2921436"/>
            <a:ext cx="1663447" cy="2421396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7A51585-FD60-22A6-06BC-E2235592B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9402" y="2921436"/>
            <a:ext cx="1369701" cy="247696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111EC96-3E1D-2C11-B218-17EC6E4521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9404" y="3348899"/>
            <a:ext cx="1663447" cy="199393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010B551-D12D-EF93-BCEC-BD442A13654E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FURNITURE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INCLUDED IN YOUR FEE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D7E45D54-1D6B-9176-8144-DD64D1514C0A}"/>
              </a:ext>
            </a:extLst>
          </p:cNvPr>
          <p:cNvSpPr txBox="1"/>
          <p:nvPr/>
        </p:nvSpPr>
        <p:spPr>
          <a:xfrm>
            <a:off x="720001" y="979714"/>
            <a:ext cx="6889924" cy="175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 x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Table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(low or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tall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)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3 x Chairs or bar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chairs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 x Brochure stand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 x 220V with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approx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. 300 W for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charging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phone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,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laptop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etc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9A8A80F-36BE-D691-5BB1-6EE3BB545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01" y="3129346"/>
            <a:ext cx="1294038" cy="2213486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8E0F1B4-5331-C42F-96EE-1B76CDE5FCC6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0339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29C6306-E065-5AB6-AE0D-755191A07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9543" y="0"/>
            <a:ext cx="6661314" cy="5553000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26864C4A-335F-4337-D7F2-C643B0A977BB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PRINT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ON WALL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9DCB113-23B7-D4A9-2F5B-BA45B2FB5AE2}"/>
              </a:ext>
            </a:extLst>
          </p:cNvPr>
          <p:cNvSpPr txBox="1"/>
          <p:nvPr/>
        </p:nvSpPr>
        <p:spPr>
          <a:xfrm>
            <a:off x="720000" y="968981"/>
            <a:ext cx="4366905" cy="304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Take into consideration that: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The system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is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visible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Print is directly onto panels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Panels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cannot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be reused</a:t>
            </a:r>
          </a:p>
          <a:p>
            <a:pPr>
              <a:lnSpc>
                <a:spcPct val="200000"/>
              </a:lnSpc>
            </a:pPr>
            <a:endParaRPr lang="da-DK" sz="1400" dirty="0"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da-DK" sz="1400" dirty="0"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da-DK" sz="1400" dirty="0"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FE95AAD-4464-6813-55B3-FF20B68D9EC9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920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7437EF0-6772-4FCD-D3C8-1DCB05E0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2200" y="0"/>
            <a:ext cx="6655999" cy="555206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4BF36AA9-9AA7-56FD-0266-F7A40A195C86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IN FRAME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BANNER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F5875751-AA35-7E80-DAF6-4DD8CF5E29E2}"/>
              </a:ext>
            </a:extLst>
          </p:cNvPr>
          <p:cNvSpPr txBox="1"/>
          <p:nvPr/>
        </p:nvSpPr>
        <p:spPr>
          <a:xfrm>
            <a:off x="720000" y="968981"/>
            <a:ext cx="4366905" cy="304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Take into consideration that: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The system is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not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visible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Print is on fabric mounted in frame</a:t>
            </a:r>
          </a:p>
          <a:p>
            <a:pPr marL="285750" indent="-285750">
              <a:lnSpc>
                <a:spcPct val="200000"/>
              </a:lnSpc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IN Frame Banners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can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be reused</a:t>
            </a:r>
          </a:p>
          <a:p>
            <a:pPr>
              <a:lnSpc>
                <a:spcPct val="200000"/>
              </a:lnSpc>
            </a:pPr>
            <a:endParaRPr lang="da-DK" sz="1400" dirty="0"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da-DK" sz="1400" dirty="0"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endParaRPr lang="da-DK" sz="1400" dirty="0"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2FF91F9A-DF24-07DC-E36B-4573CEEDA9A1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73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A467A177-73FC-B9A7-BDA9-4BC6F4A26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741" y="-3031"/>
            <a:ext cx="6662917" cy="555783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GRAPHICS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FOR YOUR BOOTH</a:t>
            </a:r>
            <a:endParaRPr lang="da-DK" b="1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1020456"/>
            <a:ext cx="4519939" cy="433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The number of panels or m</a:t>
            </a:r>
            <a:r>
              <a:rPr lang="en-US" sz="1600" baseline="300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2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depends on the size of the wall. Please see Drawing and Order Form for dimensions or contact the project manager for details.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Specifications for your print files: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Add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7 mm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bleed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(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crop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marks must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visible)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All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text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must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outlined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All images must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minimum 100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dpi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All logos in EPS or AI file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All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colors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will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printed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in CMYK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Print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ready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pdf’s must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be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sent by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www.wetransfer.com 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to the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project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manager</a:t>
            </a:r>
          </a:p>
          <a:p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Standesign offers to </a:t>
            </a:r>
            <a:r>
              <a:rPr lang="da-DK" sz="1400" dirty="0" err="1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produce</a:t>
            </a:r>
            <a:r>
              <a:rPr lang="da-DK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the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printing file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Please order DTP in the order form </a:t>
            </a:r>
            <a:endParaRPr lang="da-DK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da-DK" sz="1400" dirty="0">
              <a:solidFill>
                <a:schemeClr val="tx2">
                  <a:lumMod val="75000"/>
                </a:schemeClr>
              </a:solidFill>
              <a:latin typeface="Univers 45 Light" pitchFamily="2" charset="0"/>
            </a:endParaRPr>
          </a:p>
          <a:p>
            <a:endParaRPr lang="en-US" sz="1400" dirty="0">
              <a:solidFill>
                <a:schemeClr val="tx2">
                  <a:lumMod val="75000"/>
                </a:schemeClr>
              </a:solidFill>
              <a:latin typeface="Univers 55" panose="02010603020202030204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400" dirty="0"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D29B18E5-7EA2-AE82-8EA6-B599F9382AE9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749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ord&#10;&#10;Automatisk genereret beskrivelse">
            <a:extLst>
              <a:ext uri="{FF2B5EF4-FFF2-40B4-BE49-F238E27FC236}">
                <a16:creationId xmlns:a16="http://schemas.microsoft.com/office/drawing/2014/main" id="{72DA5AF9-05B0-0A0E-3069-49FEA0D56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1672" r="1331"/>
          <a:stretch/>
        </p:blipFill>
        <p:spPr>
          <a:xfrm>
            <a:off x="5528399" y="0"/>
            <a:ext cx="6458990" cy="554458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ORDER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FORM</a:t>
            </a:r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 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968980"/>
            <a:ext cx="4624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Please fill out the order form and return by email to: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  <a:hlinkClick r:id="rId4"/>
              </a:rPr>
              <a:t>birger</a:t>
            </a:r>
            <a:r>
              <a:rPr lang="en-US" sz="1400" dirty="0">
                <a:latin typeface="Univers 45 Light" pitchFamily="2" charset="0"/>
                <a:hlinkClick r:id="rId4"/>
              </a:rPr>
              <a:t>@standesign.dk</a:t>
            </a:r>
            <a:endParaRPr lang="en-US" sz="1400" dirty="0"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>
                  <a:lumMod val="75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Deadline: 19</a:t>
            </a:r>
            <a:r>
              <a:rPr lang="en-US" sz="1400" baseline="300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th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of April 2023</a:t>
            </a:r>
          </a:p>
          <a:p>
            <a:pPr>
              <a:buClr>
                <a:schemeClr val="accent1">
                  <a:lumMod val="50000"/>
                </a:schemeClr>
              </a:buClr>
              <a:buSzPct val="150000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Carpet front will have text. Company name or web address in same size and font.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Remember to indicate the required text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for your board/carpet in the order form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da-DK" sz="1400" dirty="0"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D8D6E1B-219E-DCA8-11A3-7685F45D8118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518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kst, person, gulv, indendørs&#10;&#10;Automatisk genereret beskrivelse">
            <a:extLst>
              <a:ext uri="{FF2B5EF4-FFF2-40B4-BE49-F238E27FC236}">
                <a16:creationId xmlns:a16="http://schemas.microsoft.com/office/drawing/2014/main" id="{E017A92C-FA16-6B53-AB92-692912D93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399" y="0"/>
            <a:ext cx="6663600" cy="555503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HANDLING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OF YOUR GOODS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968981"/>
            <a:ext cx="4480073" cy="326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Standesign can help you handling your own equipment (unpacking and packing) 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Must be ordered in advance via the order form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Please indicate estimated hours and provide the following information: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Arrival of the goods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Amount of crates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Please note: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We only empty the crates. We do not assemble your equipment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400" dirty="0"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5BE0CEE-9A26-FCA7-0B67-9314796CAB34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57592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B377B6E-6F4F-A0CA-8029-CAD8A293E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8400" y="479"/>
            <a:ext cx="6663600" cy="555490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accent1">
                    <a:lumMod val="50000"/>
                  </a:schemeClr>
                </a:solidFill>
                <a:latin typeface="Univers 55" panose="02010603020202030204" pitchFamily="2" charset="0"/>
              </a:rPr>
              <a:t>STAND </a:t>
            </a:r>
            <a:r>
              <a:rPr lang="da-DK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HANDOVER</a:t>
            </a:r>
            <a:endParaRPr lang="da-DK" b="1" dirty="0">
              <a:solidFill>
                <a:schemeClr val="accent1">
                  <a:lumMod val="50000"/>
                </a:schemeClr>
              </a:solidFill>
              <a:latin typeface="Univers 55" panose="02010603020202030204" pitchFamily="2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19999" y="1138730"/>
            <a:ext cx="4568437" cy="326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Stand handover:       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Monday 5</a:t>
            </a:r>
            <a:r>
              <a:rPr lang="en-US" sz="1400" b="1" baseline="300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th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of June 2023 between 13.00 - 16.00        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	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Stands must be completed, and excess products and materials must be removed from all halls no later than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17.00 on June 5</a:t>
            </a:r>
            <a:r>
              <a:rPr lang="en-US" sz="1400" b="1" baseline="300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th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– please allow time to load and unload vehicles.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  <a:latin typeface="Univers 45 Light" pitchFamily="2" charset="0"/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Univers 45 Light" pitchFamily="2" charset="0"/>
              </a:rPr>
              <a:t>During build up and breakdown, contractors and exhibitors are required to wear build up/breakdown passes and Personal Protective Equipment at all times and to comply with the Health and Safety Regulations of the venue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400" dirty="0">
              <a:latin typeface="Univers 45 Light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9FCBAE5-BABD-73EE-1E42-3220C7B27D08}"/>
              </a:ext>
            </a:extLst>
          </p:cNvPr>
          <p:cNvSpPr txBox="1"/>
          <p:nvPr/>
        </p:nvSpPr>
        <p:spPr>
          <a:xfrm>
            <a:off x="-1" y="3758400"/>
            <a:ext cx="12192000" cy="30996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8645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esign Præsentation - Generel" id="{2D363031-DE92-4616-8C87-47AED137F25B}" vid="{9E928945-320F-40B7-85A1-BEDC95BD022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Standesign Generel Præsentation - Skabelon</Template>
  <TotalTime>5018</TotalTime>
  <Words>971</Words>
  <Application>Microsoft Office PowerPoint</Application>
  <PresentationFormat>Widescreen</PresentationFormat>
  <Paragraphs>134</Paragraphs>
  <Slides>10</Slides>
  <Notes>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8" baseType="lpstr">
      <vt:lpstr>Arial</vt:lpstr>
      <vt:lpstr>Avenir LT Pro</vt:lpstr>
      <vt:lpstr>Calibri</vt:lpstr>
      <vt:lpstr>Calibri Light</vt:lpstr>
      <vt:lpstr>Univers 45 Light</vt:lpstr>
      <vt:lpstr>Univers 55</vt:lpstr>
      <vt:lpstr>Wingdings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Karen Risak</dc:creator>
  <cp:lastModifiedBy>Birger Gaard</cp:lastModifiedBy>
  <cp:revision>123</cp:revision>
  <cp:lastPrinted>2021-08-31T13:19:05Z</cp:lastPrinted>
  <dcterms:created xsi:type="dcterms:W3CDTF">2021-06-21T07:45:14Z</dcterms:created>
  <dcterms:modified xsi:type="dcterms:W3CDTF">2023-03-15T10:36:14Z</dcterms:modified>
</cp:coreProperties>
</file>