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76" r:id="rId3"/>
    <p:sldId id="265" r:id="rId4"/>
    <p:sldId id="271" r:id="rId5"/>
    <p:sldId id="272" r:id="rId6"/>
    <p:sldId id="280" r:id="rId7"/>
    <p:sldId id="268" r:id="rId8"/>
    <p:sldId id="284" r:id="rId9"/>
    <p:sldId id="285" r:id="rId10"/>
    <p:sldId id="278" r:id="rId11"/>
    <p:sldId id="279" r:id="rId12"/>
    <p:sldId id="282" r:id="rId13"/>
    <p:sldId id="283" r:id="rId1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173DBE92-45FB-42E1-8ADB-67F75CBCEF5B}">
          <p14:sldIdLst>
            <p14:sldId id="266"/>
            <p14:sldId id="276"/>
            <p14:sldId id="265"/>
            <p14:sldId id="271"/>
            <p14:sldId id="272"/>
            <p14:sldId id="280"/>
            <p14:sldId id="268"/>
            <p14:sldId id="284"/>
            <p14:sldId id="285"/>
            <p14:sldId id="278"/>
            <p14:sldId id="279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56" autoAdjust="0"/>
    <p:restoredTop sz="52663" autoAdjust="0"/>
  </p:normalViewPr>
  <p:slideViewPr>
    <p:cSldViewPr snapToGrid="0">
      <p:cViewPr varScale="1">
        <p:scale>
          <a:sx n="104" d="100"/>
          <a:sy n="104" d="100"/>
        </p:scale>
        <p:origin x="120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A5BB-4D91-4F0E-981F-702BB8003E4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F2148-7BDE-417E-93C8-1E146B16C2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527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2452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We will make sure that you - after the meeting - receive a link to a landing page on </a:t>
            </a:r>
            <a:r>
              <a:rPr lang="en-US" b="0" i="0" dirty="0" err="1">
                <a:solidFill>
                  <a:srgbClr val="808080"/>
                </a:solidFill>
                <a:effectLst/>
                <a:latin typeface="Avenir LT Pro"/>
              </a:rPr>
              <a:t>Standesign's</a:t>
            </a: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 website, where you can download our exhibitor documents: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endParaRPr lang="en-US" b="0" i="0" dirty="0">
              <a:solidFill>
                <a:srgbClr val="808080"/>
              </a:solidFill>
              <a:effectLst/>
              <a:latin typeface="Avenir LT Pro"/>
            </a:endParaRP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Order Form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Presentation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Furniture Catalog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endParaRPr lang="en-US" b="0" i="0" dirty="0">
              <a:solidFill>
                <a:srgbClr val="808080"/>
              </a:solidFill>
              <a:effectLst/>
              <a:latin typeface="Avenir LT Pro"/>
            </a:endParaRPr>
          </a:p>
          <a:p>
            <a:pPr algn="l"/>
            <a:endParaRPr lang="da-DK" sz="1800" b="0" i="0" u="none" strike="noStrike" baseline="0" dirty="0">
              <a:solidFill>
                <a:srgbClr val="000000"/>
              </a:solidFill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All “End curves” will have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nivers 45 Light" pitchFamily="2" charset="0"/>
              </a:rPr>
              <a:t>printet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 company names in same size and font.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55" panose="02010603020202030204" pitchFamily="2" charset="0"/>
              </a:rPr>
              <a:t>Remember to indicate the required text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for your end curves in the order form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(whether you want a company name with or without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nivers 45 Light" pitchFamily="2" charset="0"/>
              </a:rPr>
              <a:t>ApS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nivers 45 Light" pitchFamily="2" charset="0"/>
              </a:rPr>
              <a:t>etc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 - or alternatively the company's web address)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b="0" i="0" u="none" strike="noStrike" baseline="0" dirty="0">
              <a:solidFill>
                <a:srgbClr val="000000"/>
              </a:solidFill>
              <a:effectLst/>
              <a:latin typeface="Univers 45 Light" pitchFamily="2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07121E"/>
                </a:solidFill>
                <a:effectLst/>
                <a:latin typeface="Avenir LT Pro"/>
              </a:rPr>
              <a:t>Deadline for submitting the completed order form is 1st of October 2021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4901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/>
              <a:t>If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might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 </a:t>
            </a:r>
            <a:r>
              <a:rPr lang="da-DK" dirty="0" err="1"/>
              <a:t>unpacking</a:t>
            </a:r>
            <a:r>
              <a:rPr lang="da-DK" dirty="0"/>
              <a:t> and </a:t>
            </a:r>
            <a:r>
              <a:rPr lang="da-DK" dirty="0" err="1"/>
              <a:t>packing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equipment</a:t>
            </a:r>
            <a:r>
              <a:rPr lang="da-DK" dirty="0"/>
              <a:t> Standesign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 </a:t>
            </a:r>
            <a:r>
              <a:rPr lang="da-DK" dirty="0" err="1"/>
              <a:t>you</a:t>
            </a: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 err="1"/>
              <a:t>Remember</a:t>
            </a:r>
            <a:r>
              <a:rPr lang="da-DK" dirty="0"/>
              <a:t> to </a:t>
            </a:r>
            <a:r>
              <a:rPr lang="da-DK" dirty="0" err="1"/>
              <a:t>order</a:t>
            </a:r>
            <a:r>
              <a:rPr lang="da-DK" dirty="0"/>
              <a:t> </a:t>
            </a:r>
            <a:r>
              <a:rPr lang="da-DK" dirty="0" err="1"/>
              <a:t>labour</a:t>
            </a:r>
            <a:r>
              <a:rPr lang="da-DK" dirty="0"/>
              <a:t> in </a:t>
            </a:r>
            <a:r>
              <a:rPr lang="da-DK" dirty="0" err="1"/>
              <a:t>advance</a:t>
            </a:r>
            <a:r>
              <a:rPr lang="da-DK" dirty="0"/>
              <a:t> via the </a:t>
            </a:r>
            <a:r>
              <a:rPr lang="da-DK" dirty="0" err="1"/>
              <a:t>order</a:t>
            </a:r>
            <a:r>
              <a:rPr lang="da-DK" dirty="0"/>
              <a:t> form and </a:t>
            </a:r>
            <a:r>
              <a:rPr lang="da-DK" dirty="0" err="1"/>
              <a:t>inform</a:t>
            </a:r>
            <a:r>
              <a:rPr lang="da-DK" dirty="0"/>
              <a:t> </a:t>
            </a:r>
            <a:r>
              <a:rPr lang="da-DK" dirty="0" err="1"/>
              <a:t>us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: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a-DK" dirty="0"/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da-DK" dirty="0"/>
              <a:t>Time of arrival of the </a:t>
            </a:r>
            <a:r>
              <a:rPr lang="da-DK" dirty="0" err="1"/>
              <a:t>goods</a:t>
            </a:r>
            <a:r>
              <a:rPr lang="da-DK" dirty="0"/>
              <a:t>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da-DK" dirty="0"/>
              <a:t>As </a:t>
            </a:r>
            <a:r>
              <a:rPr lang="da-DK" dirty="0" err="1"/>
              <a:t>well</a:t>
            </a:r>
            <a:r>
              <a:rPr lang="da-DK" dirty="0"/>
              <a:t> as the </a:t>
            </a:r>
            <a:r>
              <a:rPr lang="da-DK" dirty="0" err="1"/>
              <a:t>amount</a:t>
            </a:r>
            <a:r>
              <a:rPr lang="da-DK" dirty="0"/>
              <a:t> of </a:t>
            </a:r>
            <a:r>
              <a:rPr lang="da-DK" dirty="0" err="1"/>
              <a:t>crates</a:t>
            </a: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/>
              <a:t>Please </a:t>
            </a:r>
            <a:r>
              <a:rPr lang="da-DK" dirty="0" err="1"/>
              <a:t>notice</a:t>
            </a:r>
            <a:r>
              <a:rPr lang="da-DK" dirty="0"/>
              <a:t>,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do not </a:t>
            </a:r>
            <a:r>
              <a:rPr lang="da-DK" dirty="0" err="1"/>
              <a:t>assemble</a:t>
            </a:r>
            <a:r>
              <a:rPr lang="da-DK" dirty="0"/>
              <a:t> or </a:t>
            </a:r>
            <a:r>
              <a:rPr lang="da-DK" dirty="0" err="1"/>
              <a:t>connect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equipment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7640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We look forward to delivering your booths on Monday 22 November,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where I - and the rest of the </a:t>
            </a:r>
            <a:r>
              <a:rPr lang="en-US" dirty="0" err="1"/>
              <a:t>Standesign</a:t>
            </a:r>
            <a:r>
              <a:rPr lang="en-US" dirty="0"/>
              <a:t> team - will be present and ready to assist you with the final details between 12 am to 3 pm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All aisles must be cleared at 5.30 pm and the halls close at 6pm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79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You are always welcome to contact me regarding your booth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- In case I am not available, my colleagues are always ready to help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392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Your participation fee includes a furniture set, consisting of: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1 x table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3 x chairs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1 x brochure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1 x 230w socket for charging phones, laptops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please fill in the order form whether you would like to getting use of  the included furniture package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and whether you prefer a high table with bar stools or a low table with chairs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In the order form, you can also order extra furniture, info counters, podiums, etc.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 err="1"/>
              <a:t>Standesign</a:t>
            </a:r>
            <a:r>
              <a:rPr lang="en-US" dirty="0"/>
              <a:t> also offers custom-made podiums and other equipment.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>
                <a:effectLst/>
                <a:latin typeface="Univers 45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If there is anything else you might need</a:t>
            </a:r>
            <a:r>
              <a:rPr lang="en-US" dirty="0"/>
              <a:t> or you have any special requests, do not hesitate to contact me for options and prices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Also let me know, if you need extra power for machine connection, compressed air etc.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Then we will help you find the right solution and make sure that everything is ready when you arrive with your products.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227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are making use of the EXPO system.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means that you can either choose to have new posters produced,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 you can recycle posters from previous fairs or exhibitions.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 will be happy to help you with an overview of posters you might have stored in our warehouse, which can be reused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91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Expo posters are also available as backlit which is recommended when: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- The graphics have many contrasting colors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You would like to highlight certain details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or just draw some extra attention.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791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Here you will find dimensions and specifications for the print files.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The size and number of walls are shown in the floor plan drawing.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Dimensions and specifications for print on info counters, you will find in our furniture catalog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The print ready pdf’s must be sent to </a:t>
            </a:r>
            <a:r>
              <a:rPr lang="en-US" b="0" dirty="0"/>
              <a:t>me via WeTransfer no later than </a:t>
            </a:r>
            <a:r>
              <a:rPr lang="en-US" b="1" dirty="0"/>
              <a:t>14</a:t>
            </a:r>
            <a:r>
              <a:rPr lang="en-US" b="1" baseline="30000" dirty="0"/>
              <a:t>th</a:t>
            </a:r>
            <a:r>
              <a:rPr lang="en-US" b="1" dirty="0"/>
              <a:t> of October 2021</a:t>
            </a:r>
          </a:p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6765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It is possible to mount TV screens on the expo walls in either 32 "or 42" </a:t>
            </a:r>
          </a:p>
          <a:p>
            <a:pPr marL="0"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en-US" dirty="0"/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Please note that screens can only be placed in the vertical center of each poster.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1201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It is possible to mount TV screens on the expo walls in either 32 "or 42" </a:t>
            </a:r>
          </a:p>
          <a:p>
            <a:pPr marL="0"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en-US" dirty="0"/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Please note that screens can only be placed in the vertical center of each poster.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5471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It is possible to mount TV screens on the expo walls in either 32 "or 42" </a:t>
            </a:r>
          </a:p>
          <a:p>
            <a:pPr marL="0"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en-US" dirty="0"/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Please note that screens can only be placed in the vertical center of each poster.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354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65C3F-22FF-4067-939A-7E9938C9B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85FC557-AE5C-4EEF-AB11-FEDE5FD10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48D68A8-F844-4F4A-A1E0-FF6F543A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C7E5D0-C980-48FA-B666-E054ED15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DA5593-42A9-4F45-9EFC-E2B8D0FA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36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C760B-41F5-43CD-8560-B3B90194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83DECD-0657-4018-BBD9-3BBB64EC2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F3813C-F6CC-4B19-A8A1-04A5F5D0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191A9B-0AED-4E25-976D-1DA1154B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8290F9-8696-4A4E-A442-C9CF74788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328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5610682-35F8-4BEE-82A9-D9F9D5497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19D64A9-A959-4F20-9B65-311B32AA0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E69FCC-C5E5-4C45-B8F3-2FE4B77B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9AF9C4-D5C0-416C-80E2-920AF6C1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9943D5-1E8F-4E4F-A029-709A8206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204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D59D3-4EB2-4887-9FC0-F769F567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B346E07-3E77-4A2C-B6FB-AAAF94AB3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58BE7D-BD2D-4E4B-AAA8-2C86CF67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10E35A-6113-4236-B725-DC440253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3D3A67-F790-4B93-AC5F-AE0C4865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847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18DF8-02D3-455B-AD37-809EE151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30D6809-7520-4E64-BC62-93E6FB27A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1F11B5-EDFA-4B3C-8625-8CBB5E83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C26B0A-1018-4243-AA79-F33C6A71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4DF05D-30BF-45E3-B3BD-41A68A12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075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78342-3BA4-4132-A5C5-F1BF26B0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D7C141-4369-475E-A0F6-3888A5491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4208FB7-0931-41B3-A317-EC97A2F3C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FB7EEA9-66C8-4B70-B355-6F28EB76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852A1F8-6AA7-4A2A-882D-CDEAF1F0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243C11B-F84F-45B8-9283-F9B229DE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727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A15C3-1B3A-4F65-A7A9-DEFE2FFA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1304A3-5A26-445D-86A3-B8183752C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76BF078-FAB9-4DC6-A447-E23C69FFF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78E5E09-5212-47F0-B028-C898C2A5F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85D4E7E-0A8B-48A4-BC19-9B4C210FE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EF39520-A1BB-4C82-869C-F1A58D0D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2944ACF-15B7-4C2F-812B-9C61CB52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CFA8427-16F0-4965-B8C1-AC9C47D2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07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D092B-E54F-4836-B4F2-802809BC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F3A898C-8A4A-477D-8CEF-5B6767F0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0A59D8B-D7A8-4059-AAA8-78556F47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04247E9-6A66-48AC-AA08-82DD5A4A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87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7CB017-11C2-443B-8AD4-123EED76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9FB687D-AFFD-4A86-BA3B-52FB057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FEF8A0-4DBB-47A7-ADD0-FC146713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2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2C72D-C578-42DC-8795-47D35116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167CB2-C6DB-4EEF-8E5D-8E442920C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B8E434-0AEC-4534-898D-989494CDD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63F3806-8AC7-4B48-8FE4-039C2DA8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A0EE94D-B8AA-4BE3-8831-F965F8CD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4A1FFCC-3B23-479F-8BAB-0541FD18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21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37927-78A4-4ADA-96FA-A5C1BB51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9B40646-B1BB-42B1-8CA9-DBB9FCCEF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598F07B-D2B6-4D8E-84FC-E6D50DD03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0D1CB5-BC55-47A3-94BC-1C305F41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D2DAB03-3FA1-4B1D-8790-89169EE8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81B14EC-6592-4C24-9C64-43DD281B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497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0291E5D-9EF8-4056-9E17-FE3333D9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0B76C6-8D6F-4587-AE0F-695DCB689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E5ED154-34EA-448A-BE77-2753ACF65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0B2DCF-640C-4B0E-A35C-DBF0A8255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EE5C62-D38D-4BB1-9A20-6F812F6A0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815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mailto:jacob.justesen@standesign.d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F0960D8-A4A8-BD8E-9C40-8B7113E9628B}"/>
              </a:ext>
            </a:extLst>
          </p:cNvPr>
          <p:cNvSpPr/>
          <p:nvPr/>
        </p:nvSpPr>
        <p:spPr>
          <a:xfrm>
            <a:off x="12000" y="2057750"/>
            <a:ext cx="12180000" cy="34192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75A86BE-D017-44AD-B2D1-514264898898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CE19536-FA1A-35CF-5AF3-43DF3EAA7B98}"/>
              </a:ext>
            </a:extLst>
          </p:cNvPr>
          <p:cNvSpPr txBox="1"/>
          <p:nvPr/>
        </p:nvSpPr>
        <p:spPr>
          <a:xfrm>
            <a:off x="5384799" y="1069769"/>
            <a:ext cx="5929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800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HUSUM WIND 2023 </a:t>
            </a:r>
            <a:r>
              <a:rPr lang="da-DK" sz="28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sz="28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HUSUM</a:t>
            </a:r>
          </a:p>
          <a:p>
            <a:pPr algn="r"/>
            <a:r>
              <a:rPr lang="da-DK" sz="28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12.09.2023 – 15.09.2023</a:t>
            </a:r>
            <a:r>
              <a:rPr lang="da-DK" sz="28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</a:p>
        </p:txBody>
      </p:sp>
      <p:pic>
        <p:nvPicPr>
          <p:cNvPr id="6" name="Billede 5" descr="Et billede, der indeholder tøj, fodtøj, menneske, person&#10;&#10;Automatisk genereret beskrivelse">
            <a:extLst>
              <a:ext uri="{FF2B5EF4-FFF2-40B4-BE49-F238E27FC236}">
                <a16:creationId xmlns:a16="http://schemas.microsoft.com/office/drawing/2014/main" id="{7ADEABD0-6861-10BD-54A3-5362F4E60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9" b="37504"/>
          <a:stretch/>
        </p:blipFill>
        <p:spPr>
          <a:xfrm>
            <a:off x="-2763" y="2057750"/>
            <a:ext cx="12191999" cy="341922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0A8C61D-E1A3-B094-BBFD-AD9DEF345092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035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39A4E9B-2E11-C092-A708-E6091C50D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456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7900DAD0-EBA6-4AE9-4BDB-29A57D1884C7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ORDER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FORM</a:t>
            </a:r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49513E7-3295-D425-D497-3B9903D02EF9}"/>
              </a:ext>
            </a:extLst>
          </p:cNvPr>
          <p:cNvSpPr txBox="1"/>
          <p:nvPr/>
        </p:nvSpPr>
        <p:spPr>
          <a:xfrm>
            <a:off x="720000" y="968980"/>
            <a:ext cx="4624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Please fill out the order form and return by email to: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  <a:hlinkClick r:id="rId4"/>
              </a:rPr>
              <a:t>j</a:t>
            </a:r>
            <a:r>
              <a:rPr lang="en-US" sz="1400" dirty="0">
                <a:latin typeface="Univers 45 Light" pitchFamily="2" charset="0"/>
                <a:hlinkClick r:id="rId4"/>
              </a:rPr>
              <a:t>acob.justesen@standesign.dk</a:t>
            </a:r>
            <a:endParaRPr lang="en-US" sz="1400" dirty="0"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Deadline: 7</a:t>
            </a: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th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of August 2023</a:t>
            </a:r>
          </a:p>
          <a:p>
            <a:pPr>
              <a:buClr>
                <a:schemeClr val="accent1">
                  <a:lumMod val="50000"/>
                </a:schemeClr>
              </a:buClr>
              <a:buSzPct val="15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End curves will have text. Company name or web address in same size and font.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Remember to indicate the required text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for your end curves in the order form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7E5A3D6-DD0B-4766-DBE5-F6700B10640F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5180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person, gulv, indendørs&#10;&#10;Automatisk genereret beskrivelse">
            <a:extLst>
              <a:ext uri="{FF2B5EF4-FFF2-40B4-BE49-F238E27FC236}">
                <a16:creationId xmlns:a16="http://schemas.microsoft.com/office/drawing/2014/main" id="{C38076FA-CE2A-FC08-725B-0C5070F9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503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4784774-FB60-6111-9FED-8DEF8E829D07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HANDLING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OF YOUR GOODS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F52B87A-CC26-BA06-55C4-A5B6485AAB27}"/>
              </a:ext>
            </a:extLst>
          </p:cNvPr>
          <p:cNvSpPr txBox="1"/>
          <p:nvPr/>
        </p:nvSpPr>
        <p:spPr>
          <a:xfrm>
            <a:off x="720000" y="968981"/>
            <a:ext cx="4480073" cy="326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Standesign can help you handling your own equipment (unpacking and packing) 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Must be ordered in advance via the order form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Please indicate estimated hours and provide the following information: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Arrival of the goods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Amount of crates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Please note: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We only empty the crates. We do not assemble your equipment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1B52D10-C675-B68E-B9EC-67E1E342A045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759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indendørs, gulv, område&#10;&#10;Automatisk genereret beskrivelse">
            <a:extLst>
              <a:ext uri="{FF2B5EF4-FFF2-40B4-BE49-F238E27FC236}">
                <a16:creationId xmlns:a16="http://schemas.microsoft.com/office/drawing/2014/main" id="{68EB48A3-183E-5F21-B1AA-5F3C12D2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422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62834DE-9190-EB18-1CF9-33491A4B4163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STAND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HANDOVER</a:t>
            </a:r>
            <a:endParaRPr lang="da-DK" b="1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E7C5045-9A65-C500-3D34-A09C06F28BE5}"/>
              </a:ext>
            </a:extLst>
          </p:cNvPr>
          <p:cNvSpPr txBox="1"/>
          <p:nvPr/>
        </p:nvSpPr>
        <p:spPr>
          <a:xfrm>
            <a:off x="719999" y="1138730"/>
            <a:ext cx="4568437" cy="326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 handover:        </a:t>
            </a:r>
          </a:p>
          <a:p>
            <a:pPr>
              <a:buClr>
                <a:schemeClr val="accent1">
                  <a:lumMod val="50000"/>
                </a:schemeClr>
              </a:buClr>
              <a:buSzPct val="150000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    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11</a:t>
            </a:r>
            <a:r>
              <a:rPr lang="en-US" sz="1400" b="1" baseline="300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th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of September 2023 between 14.00 - 18.00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	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Stands must be completed, and excess products and materials must be removed from all halls no later than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18.00 on Monday 11</a:t>
            </a:r>
            <a:r>
              <a:rPr lang="en-US" sz="1400" b="1" baseline="300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th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of September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– please allow time to load and unload vehicles.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During build up and breakdown, contractors and exhibitors are required to wear build up/breakdown passes and Personal Protective Equipment at all times and to comply with the Health and Safety Regulations of the venue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342E760-8E9A-843E-C38A-28D2780FCF70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864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B8426E2A-CFB4-AA5D-1A79-A363CF92C957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CDDAACE-8F68-6205-0FFD-06FB9A047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0238"/>
            <a:ext cx="121920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indendørs, person, disk&#10;&#10;Automatisk genereret beskrivelse">
            <a:extLst>
              <a:ext uri="{FF2B5EF4-FFF2-40B4-BE49-F238E27FC236}">
                <a16:creationId xmlns:a16="http://schemas.microsoft.com/office/drawing/2014/main" id="{28FC69A1-207B-C512-9C06-5C2702766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"/>
          <a:stretch/>
        </p:blipFill>
        <p:spPr>
          <a:xfrm>
            <a:off x="5528204" y="-1"/>
            <a:ext cx="6663600" cy="545111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4625B2A-9E62-C29E-FD1E-C904632A0007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2A6F86A-056D-AB30-34FA-2DED34D5B935}"/>
              </a:ext>
            </a:extLst>
          </p:cNvPr>
          <p:cNvSpPr txBox="1"/>
          <p:nvPr/>
        </p:nvSpPr>
        <p:spPr>
          <a:xfrm>
            <a:off x="810706" y="478097"/>
            <a:ext cx="528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STANDESIGN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PROJECT MANAGER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FD40F5E-8EFA-CC02-37F9-E156DB98F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032" y="1104026"/>
            <a:ext cx="2046882" cy="239777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A15C271B-CB03-3CBA-DDBA-D06241BAC5E0}"/>
              </a:ext>
            </a:extLst>
          </p:cNvPr>
          <p:cNvSpPr txBox="1"/>
          <p:nvPr/>
        </p:nvSpPr>
        <p:spPr>
          <a:xfrm>
            <a:off x="810706" y="3825370"/>
            <a:ext cx="4133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Jacob Justesen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Project Manager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E-mail: jacob.justesen@standesign.dk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Phone: +45 21 55 49 62</a:t>
            </a:r>
          </a:p>
        </p:txBody>
      </p:sp>
      <p:pic>
        <p:nvPicPr>
          <p:cNvPr id="5" name="Billede 4" descr="Et billede, der indeholder Ansigt, person, smil, portræt&#10;&#10;Automatisk genereret beskrivelse">
            <a:extLst>
              <a:ext uri="{FF2B5EF4-FFF2-40B4-BE49-F238E27FC236}">
                <a16:creationId xmlns:a16="http://schemas.microsoft.com/office/drawing/2014/main" id="{01AC7AA3-BD4D-8BE7-0AAF-A12917F863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8655"/>
          <a:stretch/>
        </p:blipFill>
        <p:spPr>
          <a:xfrm>
            <a:off x="915033" y="1104026"/>
            <a:ext cx="2046882" cy="23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9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F182781F-9D48-F951-2BCA-2B5CEE48CC2B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FURNITURE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INCLUDED IN YOUR FEE</a:t>
            </a:r>
          </a:p>
        </p:txBody>
      </p:sp>
      <p:pic>
        <p:nvPicPr>
          <p:cNvPr id="10" name="Billede 9" descr="Et billede, der indeholder sort, mikrofon&#10;&#10;Automatisk genereret beskrivelse">
            <a:extLst>
              <a:ext uri="{FF2B5EF4-FFF2-40B4-BE49-F238E27FC236}">
                <a16:creationId xmlns:a16="http://schemas.microsoft.com/office/drawing/2014/main" id="{355C05D3-9A29-FC87-3E6D-46132F0C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76" y="1744948"/>
            <a:ext cx="879438" cy="365345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1B91501-58BE-7F10-AACD-1E0FE54C4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8758" y="2921436"/>
            <a:ext cx="1663447" cy="2421396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2768682F-3E4E-809F-57CA-08772ECB7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9402" y="2921436"/>
            <a:ext cx="1369701" cy="2476967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14ADCC1C-8E71-1F92-C1B3-A8EFCF669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9404" y="3348899"/>
            <a:ext cx="1663447" cy="1993934"/>
          </a:xfrm>
          <a:prstGeom prst="rect">
            <a:avLst/>
          </a:prstGeom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521106D6-1164-7AD9-8BD6-8E9DC3A3E550}"/>
              </a:ext>
            </a:extLst>
          </p:cNvPr>
          <p:cNvSpPr txBox="1"/>
          <p:nvPr/>
        </p:nvSpPr>
        <p:spPr>
          <a:xfrm>
            <a:off x="720001" y="979714"/>
            <a:ext cx="6889924" cy="175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x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Table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(low or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tall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)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3 x Chairs or bar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chairs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x Brochure stand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x 220V with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approx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. 300 W for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charging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phone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,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laptop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etc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43A7A521-D9AD-930D-7890-22DE84D814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01" y="3129346"/>
            <a:ext cx="1294038" cy="2213486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37487831-E01D-3679-1464-717DCBC8FD5B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033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, gulv, indendørs&#10;&#10;Automatisk genereret beskrivelse">
            <a:extLst>
              <a:ext uri="{FF2B5EF4-FFF2-40B4-BE49-F238E27FC236}">
                <a16:creationId xmlns:a16="http://schemas.microsoft.com/office/drawing/2014/main" id="{6F00F39E-5851-0906-8735-84A607B37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430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EXPO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POSTERS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1"/>
            <a:ext cx="4366905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Recommended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when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Monitor is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incorporated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in wall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Graphics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contain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many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small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details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CFBD7B5-3406-31EF-36AF-D6B23EA41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478" y="2589148"/>
            <a:ext cx="2243522" cy="2719052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36FC4DE-4319-C60E-C85B-3871215CFFA8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20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DA69B9BE-00B3-852E-94A2-D0CBA7CB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57" y="2677212"/>
            <a:ext cx="2121481" cy="2630988"/>
          </a:xfrm>
          <a:prstGeom prst="rect">
            <a:avLst/>
          </a:prstGeom>
        </p:spPr>
      </p:pic>
      <p:pic>
        <p:nvPicPr>
          <p:cNvPr id="9" name="Billede 8" descr="Et billede, der indeholder tekst, gulv, indendørs&#10;&#10;Automatisk genereret beskrivelse">
            <a:extLst>
              <a:ext uri="{FF2B5EF4-FFF2-40B4-BE49-F238E27FC236}">
                <a16:creationId xmlns:a16="http://schemas.microsoft.com/office/drawing/2014/main" id="{C0E68D95-8DCA-1DD3-CB86-0104B0A51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491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EXPO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POSTERS - BACKLIT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1"/>
            <a:ext cx="4366905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Recommended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when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Graphics have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many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contrasting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colors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Highlighting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certain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details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A3BB3D1-2F9E-C7D9-D0CF-C300A19F12E9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73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9D27B0D6-BA61-CB67-FCB0-2BB30EF97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5999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1086443"/>
            <a:ext cx="45199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See drawings for number of posters on your booth 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Graphics dimensions: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poster:   w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 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780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x h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2367mm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 posters: w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1560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x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2367mm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3 posters: w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2340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x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2367mm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4 posters: w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3120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x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2367mm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SzPct val="15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SzPct val="150000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Specifications for your print files: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Add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10 mm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bleed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(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crop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marks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visible)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text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outlined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images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minimum 100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dpi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logos in EPS or AI file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colors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will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printed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in CMYK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Print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ready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pdf’s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sent by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www.wetransfer.dk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to the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project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manager</a:t>
            </a:r>
          </a:p>
          <a:p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Standesign offers to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produce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the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printing file.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Please order DTP in the order form 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83ECFE-4173-0144-6339-B3B9A737855F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GRAPHICS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FOR YOUR BOOTH</a:t>
            </a:r>
            <a:endParaRPr lang="da-DK" b="1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8B961A9-FE50-C331-20EB-B6CA81EAFEAB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749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5CA9BE-B0BD-4CB2-A716-2290BBD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4626"/>
            <a:ext cx="12192000" cy="354865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90FDEB9-14A9-4084-B1B2-C76155522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58"/>
          <a:stretch/>
        </p:blipFill>
        <p:spPr>
          <a:xfrm>
            <a:off x="720000" y="2402931"/>
            <a:ext cx="2980714" cy="2600566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8B4BAE48-C9AD-475A-90C0-1F9280BCBA54}"/>
              </a:ext>
            </a:extLst>
          </p:cNvPr>
          <p:cNvSpPr txBox="1"/>
          <p:nvPr/>
        </p:nvSpPr>
        <p:spPr>
          <a:xfrm>
            <a:off x="720000" y="1153107"/>
            <a:ext cx="525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Monitors can be mounted on front (32”, 42”, 50” and 55”)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Can only be placed at the vertical center of the poster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A35B7A-87CA-5037-9E3C-00C4551E7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7"/>
          <a:stretch/>
        </p:blipFill>
        <p:spPr>
          <a:xfrm>
            <a:off x="4526164" y="2402931"/>
            <a:ext cx="2970448" cy="2599200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38DC2379-E3BC-BC7C-94BD-6FDFD2E0AE4E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MONITOR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ON EXPO WALL WITH 1 POSTER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00398FC-65EF-3884-A5E2-D64044149339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21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5CA9BE-B0BD-4CB2-A716-2290BBD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4626"/>
            <a:ext cx="12192000" cy="354865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90FDEB9-14A9-4084-B1B2-C76155522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9"/>
          <a:stretch/>
        </p:blipFill>
        <p:spPr>
          <a:xfrm>
            <a:off x="720000" y="2369260"/>
            <a:ext cx="4368244" cy="2600566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8B4BAE48-C9AD-475A-90C0-1F9280BCBA54}"/>
              </a:ext>
            </a:extLst>
          </p:cNvPr>
          <p:cNvSpPr txBox="1"/>
          <p:nvPr/>
        </p:nvSpPr>
        <p:spPr>
          <a:xfrm>
            <a:off x="719999" y="1150054"/>
            <a:ext cx="855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Monitors can be mounted on front (32”, 42”, 50”and 55”)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Is as standard placed at the vertical center of each poster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A35B7A-87CA-5037-9E3C-00C4551E7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1"/>
          <a:stretch/>
        </p:blipFill>
        <p:spPr>
          <a:xfrm>
            <a:off x="5808245" y="2369260"/>
            <a:ext cx="4630989" cy="25992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C17C1B5-F3F4-47EA-A5C3-C22454738A97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MONITOR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ON EXPO WALL WITH 2 POSTERS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85C052B-5EE9-D490-7ABF-5939AAAE9B04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6879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5CA9BE-B0BD-4CB2-A716-2290BBD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4626"/>
            <a:ext cx="12192000" cy="3548657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8B4BAE48-C9AD-475A-90C0-1F9280BCBA54}"/>
              </a:ext>
            </a:extLst>
          </p:cNvPr>
          <p:cNvSpPr txBox="1"/>
          <p:nvPr/>
        </p:nvSpPr>
        <p:spPr>
          <a:xfrm>
            <a:off x="720000" y="1134042"/>
            <a:ext cx="619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Monitors can be mounted on front (50”, 55”, 60” and 65”)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Can with special equipment be placed at the center of the EXPO wall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9A62AD5-BFB8-6BD5-F192-68A42AE49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2371522"/>
            <a:ext cx="8996291" cy="25992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A74CE32-7914-C85F-808B-264D5AFC9AFE}"/>
              </a:ext>
            </a:extLst>
          </p:cNvPr>
          <p:cNvSpPr txBox="1"/>
          <p:nvPr/>
        </p:nvSpPr>
        <p:spPr>
          <a:xfrm>
            <a:off x="720000" y="478097"/>
            <a:ext cx="720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MONITOR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ON EXPO WALL WITH 2 POSTERS – MID-POSITION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C9DCCEA-03C7-F111-4932-84E4E66C47B2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2510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esign Præsentation - Generel" id="{2D363031-DE92-4616-8C87-47AED137F25B}" vid="{9E928945-320F-40B7-85A1-BEDC95BD022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Standesign Generel Præsentation - Skabelon</Template>
  <TotalTime>4676</TotalTime>
  <Words>1193</Words>
  <Application>Microsoft Office PowerPoint</Application>
  <PresentationFormat>Widescreen</PresentationFormat>
  <Paragraphs>159</Paragraphs>
  <Slides>13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21" baseType="lpstr">
      <vt:lpstr>Arial</vt:lpstr>
      <vt:lpstr>Avenir LT Pro</vt:lpstr>
      <vt:lpstr>Calibri</vt:lpstr>
      <vt:lpstr>Calibri Light</vt:lpstr>
      <vt:lpstr>Univers 45 Light</vt:lpstr>
      <vt:lpstr>Univers 55</vt:lpstr>
      <vt:lpstr>Wingdings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Karen Risak</dc:creator>
  <cp:lastModifiedBy>Jacob Justesen</cp:lastModifiedBy>
  <cp:revision>111</cp:revision>
  <cp:lastPrinted>2021-08-31T13:19:05Z</cp:lastPrinted>
  <dcterms:created xsi:type="dcterms:W3CDTF">2021-06-21T07:45:14Z</dcterms:created>
  <dcterms:modified xsi:type="dcterms:W3CDTF">2023-06-19T10:00:04Z</dcterms:modified>
</cp:coreProperties>
</file>