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76" r:id="rId3"/>
    <p:sldId id="265" r:id="rId4"/>
    <p:sldId id="272" r:id="rId5"/>
    <p:sldId id="280" r:id="rId6"/>
    <p:sldId id="278" r:id="rId7"/>
    <p:sldId id="279" r:id="rId8"/>
    <p:sldId id="282" r:id="rId9"/>
    <p:sldId id="283" r:id="rId10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173DBE92-45FB-42E1-8ADB-67F75CBCEF5B}">
          <p14:sldIdLst>
            <p14:sldId id="266"/>
            <p14:sldId id="276"/>
            <p14:sldId id="265"/>
            <p14:sldId id="272"/>
            <p14:sldId id="280"/>
            <p14:sldId id="278"/>
            <p14:sldId id="279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80" autoAdjust="0"/>
    <p:restoredTop sz="52644" autoAdjust="0"/>
  </p:normalViewPr>
  <p:slideViewPr>
    <p:cSldViewPr snapToGrid="0">
      <p:cViewPr varScale="1">
        <p:scale>
          <a:sx n="106" d="100"/>
          <a:sy n="106" d="100"/>
        </p:scale>
        <p:origin x="144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A5BB-4D91-4F0E-981F-702BB8003E4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F2148-7BDE-417E-93C8-1E146B16C2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27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45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You are always welcome to contact me regarding your booth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- In case I am not available, my colleagues are always ready to help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92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Your participation fee includes a furniture set, consisting of: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table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3 x chairs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brochure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230w socket for charging phones, laptops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please fill in the order form whether you would like to getting use of  the included furniture package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and whether you prefer a high table with bar stools or a low table with chairs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In the order form, you can also order extra furniture, info counters, podiums, etc.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err="1"/>
              <a:t>Standesign</a:t>
            </a:r>
            <a:r>
              <a:rPr lang="en-US" dirty="0"/>
              <a:t> also offers custom-made podiums and other equipment.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dirty="0">
                <a:effectLst/>
                <a:latin typeface="Univers 45 Light" pitchFamily="2" charset="0"/>
                <a:ea typeface="Calibri" panose="020F0502020204030204" pitchFamily="34" charset="0"/>
                <a:cs typeface="Calibri" panose="020F0502020204030204" pitchFamily="34" charset="0"/>
              </a:rPr>
              <a:t>If there is anything else you might need</a:t>
            </a:r>
            <a:r>
              <a:rPr lang="en-US" dirty="0"/>
              <a:t> or you have any special requests, do not hesitate to contact me for options and prices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Also let me know, if you need extra power for machine connection, compressed air etc.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Then we will help you find the right solution and make sure that everything is ready when you arrive with your products.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27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Expo posters are also available as backlit which is recommended when: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- The graphics have many contrasting colors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You would like to highlight certain details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or just draw some extra attention.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91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Here you will find dimensions and specifications for the print files.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 size and number of walls are shown in the floor plan drawing.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Dimensions and specifications for print on info counters, you will find in our furniture catalog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 print ready pdf’s must be sent to </a:t>
            </a:r>
            <a:r>
              <a:rPr lang="en-US" b="0" dirty="0"/>
              <a:t>me via WeTransfer no later than </a:t>
            </a:r>
            <a:r>
              <a:rPr lang="en-US" b="1" dirty="0"/>
              <a:t>14</a:t>
            </a:r>
            <a:r>
              <a:rPr lang="en-US" b="1" baseline="30000" dirty="0"/>
              <a:t>th</a:t>
            </a:r>
            <a:r>
              <a:rPr lang="en-US" b="1" dirty="0"/>
              <a:t> of October 2021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676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We will make sure that you - after the meeting - receive a link to a landing page on </a:t>
            </a:r>
            <a:r>
              <a:rPr lang="en-US" b="0" i="0" dirty="0" err="1">
                <a:solidFill>
                  <a:srgbClr val="808080"/>
                </a:solidFill>
                <a:effectLst/>
                <a:latin typeface="Avenir LT Pro"/>
              </a:rPr>
              <a:t>Standesign's</a:t>
            </a: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 website, where you can download our exhibitor documents: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808080"/>
              </a:solidFill>
              <a:effectLst/>
              <a:latin typeface="Avenir LT Pro"/>
            </a:endParaRP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Order Form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Presentation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Furniture Catalog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808080"/>
              </a:solidFill>
              <a:effectLst/>
              <a:latin typeface="Avenir LT Pro"/>
            </a:endParaRPr>
          </a:p>
          <a:p>
            <a:pPr algn="l"/>
            <a:endParaRPr lang="da-DK" sz="1800" b="0" i="0" u="none" strike="noStrike" baseline="0" dirty="0">
              <a:solidFill>
                <a:srgbClr val="000000"/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All “End curves” will have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printet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company names in same size and font.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55" panose="02010603020202030204" pitchFamily="2" charset="0"/>
              </a:rPr>
              <a:t>Remember to indicate the required text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for your end curves in the order form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(whether you want a company name with or without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ApS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etc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- or alternatively the company's web address)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800" b="0" i="0" u="none" strike="noStrike" baseline="0" dirty="0">
              <a:solidFill>
                <a:srgbClr val="000000"/>
              </a:solidFill>
              <a:effectLst/>
              <a:latin typeface="Univers 45 Light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07121E"/>
                </a:solidFill>
                <a:effectLst/>
                <a:latin typeface="Avenir LT Pro"/>
              </a:rPr>
              <a:t>Deadline for submitting the completed order form is 1st of October 2021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490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might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</a:t>
            </a:r>
            <a:r>
              <a:rPr lang="da-DK" dirty="0" err="1"/>
              <a:t>help</a:t>
            </a:r>
            <a:r>
              <a:rPr lang="da-DK" dirty="0"/>
              <a:t> </a:t>
            </a:r>
            <a:r>
              <a:rPr lang="da-DK" dirty="0" err="1"/>
              <a:t>unpacking</a:t>
            </a:r>
            <a:r>
              <a:rPr lang="da-DK" dirty="0"/>
              <a:t> and </a:t>
            </a:r>
            <a:r>
              <a:rPr lang="da-DK" dirty="0" err="1"/>
              <a:t>packing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equipment</a:t>
            </a:r>
            <a:r>
              <a:rPr lang="da-DK" dirty="0"/>
              <a:t> Standesign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help</a:t>
            </a:r>
            <a:r>
              <a:rPr lang="da-DK" dirty="0"/>
              <a:t> </a:t>
            </a:r>
            <a:r>
              <a:rPr lang="da-DK" dirty="0" err="1"/>
              <a:t>you</a:t>
            </a:r>
            <a:endParaRPr lang="da-DK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da-DK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da-DK" dirty="0" err="1"/>
              <a:t>Remember</a:t>
            </a:r>
            <a:r>
              <a:rPr lang="da-DK" dirty="0"/>
              <a:t> to </a:t>
            </a:r>
            <a:r>
              <a:rPr lang="da-DK" dirty="0" err="1"/>
              <a:t>order</a:t>
            </a:r>
            <a:r>
              <a:rPr lang="da-DK" dirty="0"/>
              <a:t> </a:t>
            </a:r>
            <a:r>
              <a:rPr lang="da-DK" dirty="0" err="1"/>
              <a:t>labour</a:t>
            </a:r>
            <a:r>
              <a:rPr lang="da-DK" dirty="0"/>
              <a:t> in </a:t>
            </a:r>
            <a:r>
              <a:rPr lang="da-DK" dirty="0" err="1"/>
              <a:t>advance</a:t>
            </a:r>
            <a:r>
              <a:rPr lang="da-DK" dirty="0"/>
              <a:t> via the </a:t>
            </a:r>
            <a:r>
              <a:rPr lang="da-DK" dirty="0" err="1"/>
              <a:t>order</a:t>
            </a:r>
            <a:r>
              <a:rPr lang="da-DK" dirty="0"/>
              <a:t> form and </a:t>
            </a:r>
            <a:r>
              <a:rPr lang="da-DK" dirty="0" err="1"/>
              <a:t>inform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a-DK" dirty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a-DK" dirty="0"/>
              <a:t>Time of arrival of the </a:t>
            </a:r>
            <a:r>
              <a:rPr lang="da-DK" dirty="0" err="1"/>
              <a:t>goods</a:t>
            </a:r>
            <a:r>
              <a:rPr lang="da-DK" dirty="0"/>
              <a:t>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da-DK" dirty="0"/>
              <a:t>As </a:t>
            </a:r>
            <a:r>
              <a:rPr lang="da-DK" dirty="0" err="1"/>
              <a:t>well</a:t>
            </a:r>
            <a:r>
              <a:rPr lang="da-DK" dirty="0"/>
              <a:t> as the </a:t>
            </a:r>
            <a:r>
              <a:rPr lang="da-DK" dirty="0" err="1"/>
              <a:t>amount</a:t>
            </a:r>
            <a:r>
              <a:rPr lang="da-DK" dirty="0"/>
              <a:t> of </a:t>
            </a:r>
            <a:r>
              <a:rPr lang="da-DK" dirty="0" err="1"/>
              <a:t>crates</a:t>
            </a:r>
            <a:endParaRPr lang="da-DK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da-DK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da-DK" dirty="0"/>
              <a:t>Please </a:t>
            </a:r>
            <a:r>
              <a:rPr lang="da-DK" dirty="0" err="1"/>
              <a:t>notice</a:t>
            </a:r>
            <a:r>
              <a:rPr lang="da-DK" dirty="0"/>
              <a:t>,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do not </a:t>
            </a:r>
            <a:r>
              <a:rPr lang="da-DK" dirty="0" err="1"/>
              <a:t>assemble</a:t>
            </a:r>
            <a:r>
              <a:rPr lang="da-DK" dirty="0"/>
              <a:t> or </a:t>
            </a:r>
            <a:r>
              <a:rPr lang="da-DK" dirty="0" err="1"/>
              <a:t>connect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equipment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64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We look forward to delivering your booths on Monday 22 November,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where I - and the rest of the </a:t>
            </a:r>
            <a:r>
              <a:rPr lang="en-US" dirty="0" err="1"/>
              <a:t>Standesign</a:t>
            </a:r>
            <a:r>
              <a:rPr lang="en-US" dirty="0"/>
              <a:t> team - will be present and ready to assist you with the final details between 12 am to 3 pm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All aisles must be cleared at 5.30 pm and the halls close at 6pm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9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65C3F-22FF-4067-939A-7E9938C9B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5FC557-AE5C-4EEF-AB11-FEDE5FD10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8D68A8-F844-4F4A-A1E0-FF6F543A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C7E5D0-C980-48FA-B666-E054ED15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DA5593-42A9-4F45-9EFC-E2B8D0FA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36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C760B-41F5-43CD-8560-B3B90194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883DECD-0657-4018-BBD9-3BBB64EC2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F3813C-F6CC-4B19-A8A1-04A5F5D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191A9B-0AED-4E25-976D-1DA1154B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8290F9-8696-4A4E-A442-C9CF7478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8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5610682-35F8-4BEE-82A9-D9F9D5497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19D64A9-A959-4F20-9B65-311B32AA0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E69FCC-C5E5-4C45-B8F3-2FE4B77B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9AF9C4-D5C0-416C-80E2-920AF6C1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9943D5-1E8F-4E4F-A029-709A8206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04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D59D3-4EB2-4887-9FC0-F769F567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346E07-3E77-4A2C-B6FB-AAAF94AB3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58BE7D-BD2D-4E4B-AAA8-2C86CF67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10E35A-6113-4236-B725-DC440253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3D3A67-F790-4B93-AC5F-AE0C4865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47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18DF8-02D3-455B-AD37-809EE151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0D6809-7520-4E64-BC62-93E6FB27A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1F11B5-EDFA-4B3C-8625-8CBB5E83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C26B0A-1018-4243-AA79-F33C6A71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4DF05D-30BF-45E3-B3BD-41A68A12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75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78342-3BA4-4132-A5C5-F1BF26B0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D7C141-4369-475E-A0F6-3888A5491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08FB7-0931-41B3-A317-EC97A2F3C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B7EEA9-66C8-4B70-B355-6F28EB7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52A1F8-6AA7-4A2A-882D-CDEAF1F0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243C11B-F84F-45B8-9283-F9B229DE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27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A15C3-1B3A-4F65-A7A9-DEFE2FFA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1304A3-5A26-445D-86A3-B8183752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76BF078-FAB9-4DC6-A447-E23C69FFF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78E5E09-5212-47F0-B028-C898C2A5F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85D4E7E-0A8B-48A4-BC19-9B4C210FE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EF39520-A1BB-4C82-869C-F1A58D0D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2944ACF-15B7-4C2F-812B-9C61CB5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CFA8427-16F0-4965-B8C1-AC9C47D2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07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D092B-E54F-4836-B4F2-802809BC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3A898C-8A4A-477D-8CEF-5B6767F0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A59D8B-D7A8-4059-AAA8-78556F47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04247E9-6A66-48AC-AA08-82DD5A4A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874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27CB017-11C2-443B-8AD4-123EED76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FB687D-AFFD-4A86-BA3B-52FB057B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EFEF8A0-4DBB-47A7-ADD0-FC146713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2C72D-C578-42DC-8795-47D35116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167CB2-C6DB-4EEF-8E5D-8E442920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B8E434-0AEC-4534-898D-989494CDD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3F3806-8AC7-4B48-8FE4-039C2DA8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A0EE94D-B8AA-4BE3-8831-F965F8CD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A1FFCC-3B23-479F-8BAB-0541FD18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1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7927-78A4-4ADA-96FA-A5C1BB51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9B40646-B1BB-42B1-8CA9-DBB9FCCEF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598F07B-D2B6-4D8E-84FC-E6D50DD03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0D1CB5-BC55-47A3-94BC-1C305F41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D2DAB03-3FA1-4B1D-8790-89169EE8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81B14EC-6592-4C24-9C64-43DD281B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49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0291E5D-9EF8-4056-9E17-FE3333D9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0B76C6-8D6F-4587-AE0F-695DCB689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5ED154-34EA-448A-BE77-2753ACF65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0FDE-CF49-4EFE-9173-8022AA479704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0B2DCF-640C-4B0E-A35C-DBF0A8255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EE5C62-D38D-4BB1-9A20-6F812F6A0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15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Jacob.justesen@standesign.d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GRITECHNICA - 12-18 November 2023 in Hanover, Germany - World's leading  trade fair for agricultural machinery - Made by DLG - AGRITECHNICA">
            <a:extLst>
              <a:ext uri="{FF2B5EF4-FFF2-40B4-BE49-F238E27FC236}">
                <a16:creationId xmlns:a16="http://schemas.microsoft.com/office/drawing/2014/main" id="{350AF335-8B2E-22B2-DF44-D0F1D6B11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6" b="23208"/>
          <a:stretch/>
        </p:blipFill>
        <p:spPr bwMode="auto">
          <a:xfrm>
            <a:off x="0" y="2057750"/>
            <a:ext cx="12192000" cy="34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75A86BE-D017-44AD-B2D1-514264898898}"/>
              </a:ext>
            </a:extLst>
          </p:cNvPr>
          <p:cNvSpPr txBox="1"/>
          <p:nvPr/>
        </p:nvSpPr>
        <p:spPr>
          <a:xfrm>
            <a:off x="0" y="0"/>
            <a:ext cx="12192000" cy="18954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E8ED386-490C-F49F-F77F-FF3DE58754E6}"/>
              </a:ext>
            </a:extLst>
          </p:cNvPr>
          <p:cNvSpPr txBox="1"/>
          <p:nvPr/>
        </p:nvSpPr>
        <p:spPr>
          <a:xfrm>
            <a:off x="5384799" y="1069769"/>
            <a:ext cx="5929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800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AGRITECHNICA 2023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HANOVER</a:t>
            </a:r>
          </a:p>
          <a:p>
            <a:pPr algn="r"/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12.11.2023 – 18.11.2023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E15F208-B254-FE41-EC23-DB9A1BE9AD28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035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, indendørs, adskillige&#10;&#10;Automatisk genereret beskrivelse">
            <a:extLst>
              <a:ext uri="{FF2B5EF4-FFF2-40B4-BE49-F238E27FC236}">
                <a16:creationId xmlns:a16="http://schemas.microsoft.com/office/drawing/2014/main" id="{215F788B-8033-62ED-1401-B3169F8C7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00" y="0"/>
            <a:ext cx="6663600" cy="555526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810706" y="478097"/>
            <a:ext cx="528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STANDESIGN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PROJECT MANAGER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528C10C-6B75-C15F-9A83-3EE8D87EA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032" y="1104026"/>
            <a:ext cx="2046882" cy="239777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69C3D5A-6304-8161-C528-885F36C597D7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C2108F7-8581-2CA3-7B6F-8F59DCFA302E}"/>
              </a:ext>
            </a:extLst>
          </p:cNvPr>
          <p:cNvSpPr txBox="1"/>
          <p:nvPr/>
        </p:nvSpPr>
        <p:spPr>
          <a:xfrm>
            <a:off x="810706" y="3825370"/>
            <a:ext cx="4133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Jacob Justesen</a:t>
            </a: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Project Manager</a:t>
            </a: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E-mail: jacob.justesen@standesign.dk</a:t>
            </a: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Phone: +45 21 55 49 62</a:t>
            </a:r>
          </a:p>
        </p:txBody>
      </p:sp>
      <p:pic>
        <p:nvPicPr>
          <p:cNvPr id="6" name="Billede 5" descr="Et billede, der indeholder person, tøj, Ansigt, top&#10;&#10;Automatisk genereret beskrivelse">
            <a:extLst>
              <a:ext uri="{FF2B5EF4-FFF2-40B4-BE49-F238E27FC236}">
                <a16:creationId xmlns:a16="http://schemas.microsoft.com/office/drawing/2014/main" id="{7A7E068E-3524-E1DE-45D1-A12EABBBF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94" y="1118688"/>
            <a:ext cx="2046883" cy="23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sort, mikrofon&#10;&#10;Automatisk genereret beskrivelse">
            <a:extLst>
              <a:ext uri="{FF2B5EF4-FFF2-40B4-BE49-F238E27FC236}">
                <a16:creationId xmlns:a16="http://schemas.microsoft.com/office/drawing/2014/main" id="{8C58BBDC-93DC-6A1E-80E0-BF17E3819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76" y="1744948"/>
            <a:ext cx="879438" cy="365345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9273D642-EF2F-FA3C-246A-78A5C09DB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758" y="2921436"/>
            <a:ext cx="1663447" cy="242139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7A51585-FD60-22A6-06BC-E2235592B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9402" y="2921436"/>
            <a:ext cx="1369701" cy="247696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111EC96-3E1D-2C11-B218-17EC6E452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9404" y="3348899"/>
            <a:ext cx="1663447" cy="199393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010B551-D12D-EF93-BCEC-BD442A13654E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FURNITURE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INCLUDED IN YOUR FEE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D7E45D54-1D6B-9176-8144-DD64D1514C0A}"/>
              </a:ext>
            </a:extLst>
          </p:cNvPr>
          <p:cNvSpPr txBox="1"/>
          <p:nvPr/>
        </p:nvSpPr>
        <p:spPr>
          <a:xfrm>
            <a:off x="720001" y="979714"/>
            <a:ext cx="6889924" cy="175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 x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Table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(low or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tall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)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3 x Chairs or bar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chairs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 x Brochure stand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 x 220V with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approx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. 300 W for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charging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phone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,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laptop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etc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9A8A80F-36BE-D691-5BB1-6EE3BB5453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01" y="3129346"/>
            <a:ext cx="1294038" cy="221348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8E0F1B4-5331-C42F-96EE-1B76CDE5FCC6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033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7437EF0-6772-4FCD-D3C8-1DCB05E03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2200" y="0"/>
            <a:ext cx="6655999" cy="555206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BF36AA9-9AA7-56FD-0266-F7A40A195C86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IN FRAME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BANNER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5875751-AA35-7E80-DAF6-4DD8CF5E29E2}"/>
              </a:ext>
            </a:extLst>
          </p:cNvPr>
          <p:cNvSpPr txBox="1"/>
          <p:nvPr/>
        </p:nvSpPr>
        <p:spPr>
          <a:xfrm>
            <a:off x="720000" y="968981"/>
            <a:ext cx="4366905" cy="261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Take into consideration that: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The system is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not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visible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 is on fabric mounted in frame</a:t>
            </a:r>
          </a:p>
          <a:p>
            <a:pPr>
              <a:lnSpc>
                <a:spcPct val="200000"/>
              </a:lnSpc>
            </a:pP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FF91F9A-DF24-07DC-E36B-4573CEEDA9A1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73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467A177-73FC-B9A7-BDA9-4BC6F4A26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741" y="-3031"/>
            <a:ext cx="6662917" cy="5557831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GRAPHICS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FOR YOUR BOOTH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1020456"/>
            <a:ext cx="4519939" cy="433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The number of panels or m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2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depends on the size of the wall. Please see Drawing and Order Form for dimensions or contact the project manager for details.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Specifications for your print files: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Add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20 mm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bleed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(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crop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marks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visible)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text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outlined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images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minimum 100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dpi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logos in EPS or AI file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colors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will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printed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in CMYK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ready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pdf’s must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sent by 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www.wetransfer.com 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to the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project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manager</a:t>
            </a:r>
          </a:p>
          <a:p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Standesign offers to </a:t>
            </a:r>
            <a:r>
              <a:rPr lang="da-DK" sz="1400" dirty="0" err="1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produce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the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printing file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Please order DTP in the order form 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Univers 55" panose="02010603020202030204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29B18E5-7EA2-AE82-8EA6-B599F9382AE9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749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72DA5AF9-05B0-0A0E-3069-49FEA0D56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1672" r="1331"/>
          <a:stretch/>
        </p:blipFill>
        <p:spPr>
          <a:xfrm>
            <a:off x="5528399" y="0"/>
            <a:ext cx="6458990" cy="554458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ORDER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FORM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968980"/>
            <a:ext cx="4624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Please fill out the order form and return by email to: </a:t>
            </a:r>
            <a:r>
              <a:rPr lang="en-US" sz="1400" dirty="0">
                <a:latin typeface="Univers 45 Light" pitchFamily="2" charset="0"/>
                <a:hlinkClick r:id="rId4"/>
              </a:rPr>
              <a:t>Jacob.justesen@standesign.dk</a:t>
            </a:r>
            <a:endParaRPr lang="en-US" sz="1400" dirty="0"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Deadline: 18</a:t>
            </a:r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th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of October 2023</a:t>
            </a:r>
            <a:endParaRPr lang="en-US" sz="1400" dirty="0"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D8D6E1B-219E-DCA8-11A3-7685F45D8118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518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, person, gulv, indendørs&#10;&#10;Automatisk genereret beskrivelse">
            <a:extLst>
              <a:ext uri="{FF2B5EF4-FFF2-40B4-BE49-F238E27FC236}">
                <a16:creationId xmlns:a16="http://schemas.microsoft.com/office/drawing/2014/main" id="{E017A92C-FA16-6B53-AB92-692912D93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99" y="0"/>
            <a:ext cx="6663600" cy="555503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HANDLING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OF YOUR GOODS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968981"/>
            <a:ext cx="4480073" cy="326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Standesign can help you handling your own equipment (unpacking and packing) 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Must be ordered in advance via the order form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Please indicate estimated hours and provide the following information: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Arrival of the goods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Amount of crates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Please note: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We only empty the crates. We do not assemble your equipment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5BE0CEE-9A26-FCA7-0B67-9314796CAB34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759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B377B6E-6F4F-A0CA-8029-CAD8A293E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400" y="479"/>
            <a:ext cx="6663600" cy="555490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STAND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HANDOVER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19999" y="1138730"/>
            <a:ext cx="4568437" cy="347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Stand handover:       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11</a:t>
            </a:r>
            <a:r>
              <a:rPr lang="en-US" sz="1400" b="1" baseline="300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th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of November 2023 between 12.00 - 15.00         ( 12 pm – 3 pm )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	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Stands must be completed, and excess products and materials must be removed from all halls no later than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16.00 on Saturday 11</a:t>
            </a:r>
            <a:r>
              <a:rPr lang="en-US" sz="1400" b="1" baseline="300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th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of November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– please allow time to load and unload vehicles.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During build up and breakdown, contractors and exhibitors are required to wear build up/breakdown passes and Personal Protective Equipment at all times and to comply with the Health and Safety Regulations of the venue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9FCBAE5-BABD-73EE-1E42-3220C7B27D08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864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B8426E2A-CFB4-AA5D-1A79-A363CF92C957}"/>
              </a:ext>
            </a:extLst>
          </p:cNvPr>
          <p:cNvSpPr txBox="1"/>
          <p:nvPr/>
        </p:nvSpPr>
        <p:spPr>
          <a:xfrm>
            <a:off x="0" y="0"/>
            <a:ext cx="12192000" cy="18954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36529FF-0D13-9AE3-6633-BF987A2E1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0238"/>
            <a:ext cx="121920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esign Præsentation - Generel" id="{2D363031-DE92-4616-8C87-47AED137F25B}" vid="{9E928945-320F-40B7-85A1-BEDC95BD02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Standesign Generel Præsentation - Skabelon</Template>
  <TotalTime>5003</TotalTime>
  <Words>864</Words>
  <Application>Microsoft Office PowerPoint</Application>
  <PresentationFormat>Widescreen</PresentationFormat>
  <Paragraphs>118</Paragraphs>
  <Slides>9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7" baseType="lpstr">
      <vt:lpstr>Arial</vt:lpstr>
      <vt:lpstr>Avenir LT Pro</vt:lpstr>
      <vt:lpstr>Calibri</vt:lpstr>
      <vt:lpstr>Calibri Light</vt:lpstr>
      <vt:lpstr>Univers 45 Light</vt:lpstr>
      <vt:lpstr>Univers 55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Karen Risak</dc:creator>
  <cp:lastModifiedBy>Jacob Justesen</cp:lastModifiedBy>
  <cp:revision>121</cp:revision>
  <cp:lastPrinted>2021-08-31T13:19:05Z</cp:lastPrinted>
  <dcterms:created xsi:type="dcterms:W3CDTF">2021-06-21T07:45:14Z</dcterms:created>
  <dcterms:modified xsi:type="dcterms:W3CDTF">2023-10-04T07:04:29Z</dcterms:modified>
</cp:coreProperties>
</file>