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6929100" cy="9525000"/>
  <p:notesSz cx="16929100" cy="952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49"/>
    <p:restoredTop sz="94677"/>
  </p:normalViewPr>
  <p:slideViewPr>
    <p:cSldViewPr>
      <p:cViewPr varScale="1">
        <p:scale>
          <a:sx n="109" d="100"/>
          <a:sy n="109" d="100"/>
        </p:scale>
        <p:origin x="1092" y="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269682" y="2952750"/>
            <a:ext cx="14389735" cy="2000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A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539365" y="5334000"/>
            <a:ext cx="11850370" cy="2381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581638" y="8952119"/>
            <a:ext cx="710299" cy="130053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5584298" y="8366137"/>
            <a:ext cx="709930" cy="522605"/>
          </a:xfrm>
          <a:custGeom>
            <a:avLst/>
            <a:gdLst/>
            <a:ahLst/>
            <a:cxnLst/>
            <a:rect l="l" t="t" r="r" b="b"/>
            <a:pathLst>
              <a:path w="709930" h="522604">
                <a:moveTo>
                  <a:pt x="527507" y="0"/>
                </a:moveTo>
                <a:lnTo>
                  <a:pt x="384810" y="0"/>
                </a:lnTo>
                <a:lnTo>
                  <a:pt x="376250" y="1244"/>
                </a:lnTo>
                <a:lnTo>
                  <a:pt x="2959" y="494118"/>
                </a:lnTo>
                <a:lnTo>
                  <a:pt x="0" y="500278"/>
                </a:lnTo>
                <a:lnTo>
                  <a:pt x="520" y="505320"/>
                </a:lnTo>
                <a:lnTo>
                  <a:pt x="4267" y="508723"/>
                </a:lnTo>
                <a:lnTo>
                  <a:pt x="10985" y="509968"/>
                </a:lnTo>
                <a:lnTo>
                  <a:pt x="133045" y="509968"/>
                </a:lnTo>
                <a:lnTo>
                  <a:pt x="527507" y="0"/>
                </a:lnTo>
                <a:close/>
              </a:path>
              <a:path w="709930" h="522604">
                <a:moveTo>
                  <a:pt x="709790" y="295351"/>
                </a:moveTo>
                <a:lnTo>
                  <a:pt x="699731" y="228473"/>
                </a:lnTo>
                <a:lnTo>
                  <a:pt x="671614" y="169506"/>
                </a:lnTo>
                <a:lnTo>
                  <a:pt x="641108" y="125501"/>
                </a:lnTo>
                <a:lnTo>
                  <a:pt x="625525" y="105143"/>
                </a:lnTo>
                <a:lnTo>
                  <a:pt x="548220" y="0"/>
                </a:lnTo>
                <a:lnTo>
                  <a:pt x="528167" y="26885"/>
                </a:lnTo>
                <a:lnTo>
                  <a:pt x="510324" y="55245"/>
                </a:lnTo>
                <a:lnTo>
                  <a:pt x="497560" y="83299"/>
                </a:lnTo>
                <a:lnTo>
                  <a:pt x="492760" y="109308"/>
                </a:lnTo>
                <a:lnTo>
                  <a:pt x="505396" y="154736"/>
                </a:lnTo>
                <a:lnTo>
                  <a:pt x="532676" y="196621"/>
                </a:lnTo>
                <a:lnTo>
                  <a:pt x="559473" y="237045"/>
                </a:lnTo>
                <a:lnTo>
                  <a:pt x="570725" y="278117"/>
                </a:lnTo>
                <a:lnTo>
                  <a:pt x="562457" y="317601"/>
                </a:lnTo>
                <a:lnTo>
                  <a:pt x="542251" y="349732"/>
                </a:lnTo>
                <a:lnTo>
                  <a:pt x="512343" y="371246"/>
                </a:lnTo>
                <a:lnTo>
                  <a:pt x="474954" y="378891"/>
                </a:lnTo>
                <a:lnTo>
                  <a:pt x="442353" y="373494"/>
                </a:lnTo>
                <a:lnTo>
                  <a:pt x="412165" y="357111"/>
                </a:lnTo>
                <a:lnTo>
                  <a:pt x="388975" y="328536"/>
                </a:lnTo>
                <a:lnTo>
                  <a:pt x="377329" y="286537"/>
                </a:lnTo>
                <a:lnTo>
                  <a:pt x="381812" y="229933"/>
                </a:lnTo>
                <a:lnTo>
                  <a:pt x="267830" y="384975"/>
                </a:lnTo>
                <a:lnTo>
                  <a:pt x="266623" y="386600"/>
                </a:lnTo>
                <a:lnTo>
                  <a:pt x="265899" y="388645"/>
                </a:lnTo>
                <a:lnTo>
                  <a:pt x="265899" y="392442"/>
                </a:lnTo>
                <a:lnTo>
                  <a:pt x="307962" y="451891"/>
                </a:lnTo>
                <a:lnTo>
                  <a:pt x="347218" y="485038"/>
                </a:lnTo>
                <a:lnTo>
                  <a:pt x="400545" y="511098"/>
                </a:lnTo>
                <a:lnTo>
                  <a:pt x="468922" y="522058"/>
                </a:lnTo>
                <a:lnTo>
                  <a:pt x="478155" y="522071"/>
                </a:lnTo>
                <a:lnTo>
                  <a:pt x="498182" y="521195"/>
                </a:lnTo>
                <a:lnTo>
                  <a:pt x="536702" y="514413"/>
                </a:lnTo>
                <a:lnTo>
                  <a:pt x="579323" y="498424"/>
                </a:lnTo>
                <a:lnTo>
                  <a:pt x="636612" y="457923"/>
                </a:lnTo>
                <a:lnTo>
                  <a:pt x="666470" y="424116"/>
                </a:lnTo>
                <a:lnTo>
                  <a:pt x="689584" y="385114"/>
                </a:lnTo>
                <a:lnTo>
                  <a:pt x="704494" y="341871"/>
                </a:lnTo>
                <a:lnTo>
                  <a:pt x="709790" y="295351"/>
                </a:lnTo>
                <a:close/>
              </a:path>
            </a:pathLst>
          </a:custGeom>
          <a:solidFill>
            <a:srgbClr val="003B5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A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A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846455" y="2190750"/>
            <a:ext cx="7364158" cy="628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8718486" y="2190750"/>
            <a:ext cx="7364158" cy="628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rgbClr val="003A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11250" y="1476247"/>
            <a:ext cx="3286760" cy="871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rgbClr val="003A56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46455" y="2190750"/>
            <a:ext cx="15236190" cy="6286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755894" y="8858250"/>
            <a:ext cx="5417312" cy="47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846455" y="8858250"/>
            <a:ext cx="3893693" cy="47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188952" y="8858250"/>
            <a:ext cx="3893693" cy="476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jacob@standesign.dk" TargetMode="Externa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www.wetransfer.com/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mailto:jacob@standesign.dk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5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650"/>
              </a:lnSpc>
              <a:spcBef>
                <a:spcPts val="100"/>
              </a:spcBef>
            </a:pPr>
            <a:r>
              <a:rPr spc="-114" dirty="0"/>
              <a:t>S</a:t>
            </a:r>
            <a:r>
              <a:rPr spc="-495" dirty="0"/>
              <a:t>T</a:t>
            </a:r>
            <a:r>
              <a:rPr spc="-90" dirty="0"/>
              <a:t>AN</a:t>
            </a:r>
            <a:r>
              <a:rPr spc="5" dirty="0"/>
              <a:t>D</a:t>
            </a:r>
            <a:r>
              <a:rPr spc="-114" dirty="0"/>
              <a:t> </a:t>
            </a:r>
            <a:r>
              <a:rPr b="0" spc="-25" dirty="0">
                <a:latin typeface="Arial"/>
                <a:cs typeface="Arial"/>
              </a:rPr>
              <a:t>OUT</a:t>
            </a:r>
          </a:p>
          <a:p>
            <a:pPr marL="12700">
              <a:lnSpc>
                <a:spcPts val="2010"/>
              </a:lnSpc>
            </a:pPr>
            <a:r>
              <a:rPr sz="1800" b="0" spc="-40" dirty="0">
                <a:latin typeface="Arial"/>
                <a:cs typeface="Arial"/>
              </a:rPr>
              <a:t>Inspiration</a:t>
            </a:r>
            <a:r>
              <a:rPr sz="1800" b="0" spc="-85" dirty="0">
                <a:latin typeface="Arial"/>
                <a:cs typeface="Arial"/>
              </a:rPr>
              <a:t> </a:t>
            </a:r>
            <a:r>
              <a:rPr sz="1800" b="0" spc="-10" dirty="0">
                <a:latin typeface="Arial"/>
                <a:cs typeface="Arial"/>
              </a:rPr>
              <a:t>for</a:t>
            </a:r>
            <a:r>
              <a:rPr sz="1800" b="0" spc="-80" dirty="0">
                <a:latin typeface="Arial"/>
                <a:cs typeface="Arial"/>
              </a:rPr>
              <a:t> </a:t>
            </a:r>
            <a:r>
              <a:rPr sz="1800" b="0" spc="-40" dirty="0">
                <a:latin typeface="Arial"/>
                <a:cs typeface="Arial"/>
              </a:rPr>
              <a:t>your</a:t>
            </a:r>
            <a:r>
              <a:rPr sz="1800" b="0" spc="-80" dirty="0">
                <a:latin typeface="Arial"/>
                <a:cs typeface="Arial"/>
              </a:rPr>
              <a:t> business </a:t>
            </a:r>
            <a:r>
              <a:rPr sz="1800" b="0" spc="-25" dirty="0">
                <a:latin typeface="Arial"/>
                <a:cs typeface="Arial"/>
              </a:rPr>
              <a:t>event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515207" y="1476247"/>
            <a:ext cx="8783320" cy="1244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b="1" spc="100" dirty="0">
                <a:solidFill>
                  <a:srgbClr val="003A56"/>
                </a:solidFill>
                <a:latin typeface="Arial"/>
                <a:cs typeface="Arial"/>
              </a:rPr>
              <a:t>CHINA</a:t>
            </a:r>
            <a:r>
              <a:rPr sz="4000" b="1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4000" b="1" spc="185" dirty="0">
                <a:solidFill>
                  <a:srgbClr val="003A56"/>
                </a:solidFill>
                <a:latin typeface="Arial"/>
                <a:cs typeface="Arial"/>
              </a:rPr>
              <a:t>WIND</a:t>
            </a:r>
            <a:r>
              <a:rPr sz="4000" b="1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4000" b="1" dirty="0">
                <a:solidFill>
                  <a:srgbClr val="003A56"/>
                </a:solidFill>
                <a:latin typeface="Arial"/>
                <a:cs typeface="Arial"/>
              </a:rPr>
              <a:t>POWER</a:t>
            </a:r>
            <a:r>
              <a:rPr sz="4000" b="1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4000" b="1" spc="130" dirty="0">
                <a:solidFill>
                  <a:srgbClr val="003A56"/>
                </a:solidFill>
                <a:latin typeface="Arial"/>
                <a:cs typeface="Arial"/>
              </a:rPr>
              <a:t>202</a:t>
            </a:r>
            <a:r>
              <a:rPr lang="da-DK" sz="4000" b="1" spc="130" dirty="0">
                <a:solidFill>
                  <a:srgbClr val="003A56"/>
                </a:solidFill>
                <a:latin typeface="Arial"/>
                <a:cs typeface="Arial"/>
              </a:rPr>
              <a:t>6</a:t>
            </a:r>
            <a:r>
              <a:rPr sz="4000" b="1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4000" spc="-40" dirty="0">
                <a:solidFill>
                  <a:srgbClr val="003A56"/>
                </a:solidFill>
                <a:latin typeface="Arial"/>
                <a:cs typeface="Arial"/>
              </a:rPr>
              <a:t>BEIJING</a:t>
            </a:r>
            <a:endParaRPr lang="da-DK" sz="4000" dirty="0">
              <a:latin typeface="Arial"/>
              <a:cs typeface="Arial"/>
            </a:endParaRPr>
          </a:p>
          <a:p>
            <a:pPr marL="3581400">
              <a:lnSpc>
                <a:spcPct val="100000"/>
              </a:lnSpc>
            </a:pPr>
            <a:r>
              <a:rPr lang="da-DK" sz="4000" spc="-140" dirty="0">
                <a:solidFill>
                  <a:srgbClr val="003A56"/>
                </a:solidFill>
                <a:latin typeface="Arial"/>
                <a:cs typeface="Arial"/>
              </a:rPr>
              <a:t>14.10.2026</a:t>
            </a:r>
            <a:r>
              <a:rPr lang="da-DK" sz="4000" spc="-8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lang="da-DK" sz="4000" dirty="0">
                <a:solidFill>
                  <a:srgbClr val="003A56"/>
                </a:solidFill>
                <a:latin typeface="Arial"/>
                <a:cs typeface="Arial"/>
              </a:rPr>
              <a:t>-</a:t>
            </a:r>
            <a:r>
              <a:rPr lang="da-DK" sz="4000" spc="-85" dirty="0">
                <a:solidFill>
                  <a:srgbClr val="003A56"/>
                </a:solidFill>
                <a:latin typeface="Arial"/>
                <a:cs typeface="Arial"/>
              </a:rPr>
              <a:t> 16</a:t>
            </a:r>
            <a:r>
              <a:rPr lang="da-DK" sz="4000" spc="-120" dirty="0">
                <a:solidFill>
                  <a:srgbClr val="003A56"/>
                </a:solidFill>
                <a:latin typeface="Arial"/>
                <a:cs typeface="Arial"/>
              </a:rPr>
              <a:t>.10.2026</a:t>
            </a:r>
            <a:endParaRPr lang="da-DK" sz="4000" dirty="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644088" y="1499869"/>
            <a:ext cx="508000" cy="505459"/>
          </a:xfrm>
          <a:custGeom>
            <a:avLst/>
            <a:gdLst/>
            <a:ahLst/>
            <a:cxnLst/>
            <a:rect l="l" t="t" r="r" b="b"/>
            <a:pathLst>
              <a:path w="508000" h="505460">
                <a:moveTo>
                  <a:pt x="507799" y="0"/>
                </a:moveTo>
                <a:lnTo>
                  <a:pt x="381384" y="0"/>
                </a:lnTo>
                <a:lnTo>
                  <a:pt x="372909" y="1240"/>
                </a:lnTo>
                <a:lnTo>
                  <a:pt x="2949" y="489788"/>
                </a:lnTo>
                <a:lnTo>
                  <a:pt x="0" y="495880"/>
                </a:lnTo>
                <a:lnTo>
                  <a:pt x="517" y="500862"/>
                </a:lnTo>
                <a:lnTo>
                  <a:pt x="4235" y="504225"/>
                </a:lnTo>
                <a:lnTo>
                  <a:pt x="10887" y="505460"/>
                </a:lnTo>
                <a:lnTo>
                  <a:pt x="116830" y="505460"/>
                </a:lnTo>
                <a:lnTo>
                  <a:pt x="507799" y="0"/>
                </a:lnTo>
                <a:close/>
              </a:path>
            </a:pathLst>
          </a:custGeom>
          <a:solidFill>
            <a:srgbClr val="37A1DE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226300"/>
            <a:ext cx="16929100" cy="6477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151538" y="8353655"/>
            <a:ext cx="1202055" cy="72009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3499"/>
              </a:lnSpc>
              <a:spcBef>
                <a:spcPts val="90"/>
              </a:spcBef>
            </a:pPr>
            <a:r>
              <a:rPr sz="1100" spc="-10" dirty="0">
                <a:solidFill>
                  <a:srgbClr val="003A56"/>
                </a:solidFill>
                <a:latin typeface="Arial"/>
                <a:cs typeface="Arial"/>
              </a:rPr>
              <a:t>CONSULTING DESIGN </a:t>
            </a:r>
            <a:r>
              <a:rPr sz="1100" spc="-25" dirty="0">
                <a:solidFill>
                  <a:srgbClr val="003A56"/>
                </a:solidFill>
                <a:latin typeface="Arial"/>
                <a:cs typeface="Arial"/>
              </a:rPr>
              <a:t>CRAFTSMANSHIP </a:t>
            </a:r>
            <a:r>
              <a:rPr sz="1100" spc="-10" dirty="0">
                <a:solidFill>
                  <a:srgbClr val="003A56"/>
                </a:solidFill>
                <a:latin typeface="Arial"/>
                <a:cs typeface="Arial"/>
              </a:rPr>
              <a:t>TECHNOLOGY</a:t>
            </a:r>
            <a:endParaRPr sz="110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976984" y="8366125"/>
            <a:ext cx="146685" cy="665480"/>
            <a:chOff x="976984" y="8366125"/>
            <a:chExt cx="146685" cy="66548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76984" y="8366125"/>
              <a:ext cx="146278" cy="14462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6984" y="8539679"/>
              <a:ext cx="146278" cy="14462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76984" y="8713232"/>
              <a:ext cx="146278" cy="14462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76984" y="8886786"/>
              <a:ext cx="146278" cy="144627"/>
            </a:xfrm>
            <a:prstGeom prst="rect">
              <a:avLst/>
            </a:prstGeom>
          </p:spPr>
        </p:pic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2743200"/>
            <a:ext cx="16929100" cy="43561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7538" y="12"/>
            <a:ext cx="9291561" cy="7746987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11250" y="742950"/>
            <a:ext cx="4497070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10" dirty="0">
                <a:solidFill>
                  <a:srgbClr val="003A56"/>
                </a:solidFill>
                <a:latin typeface="Arial"/>
                <a:cs typeface="Arial"/>
              </a:rPr>
              <a:t>STANDESIGN</a:t>
            </a:r>
            <a:r>
              <a:rPr sz="2150" b="1" spc="-9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05" dirty="0">
                <a:solidFill>
                  <a:srgbClr val="003A56"/>
                </a:solidFill>
                <a:latin typeface="Arial"/>
                <a:cs typeface="Arial"/>
              </a:rPr>
              <a:t>PROJECT</a:t>
            </a:r>
            <a:r>
              <a:rPr sz="2150" spc="-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03A56"/>
                </a:solidFill>
                <a:latin typeface="Arial"/>
                <a:cs typeface="Arial"/>
              </a:rPr>
              <a:t>MANAGER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23950" y="1536700"/>
            <a:ext cx="2844800" cy="3332480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1250" y="5312459"/>
            <a:ext cx="3501390" cy="166370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45"/>
              </a:spcBef>
            </a:pPr>
            <a:r>
              <a:rPr sz="2150" b="1" spc="-35" dirty="0">
                <a:solidFill>
                  <a:srgbClr val="003A56"/>
                </a:solidFill>
                <a:latin typeface="Arial"/>
                <a:cs typeface="Arial"/>
              </a:rPr>
              <a:t>Jacob</a:t>
            </a:r>
            <a:r>
              <a:rPr sz="2150" b="1" spc="-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003A56"/>
                </a:solidFill>
                <a:latin typeface="Arial"/>
                <a:cs typeface="Arial"/>
              </a:rPr>
              <a:t>Stig</a:t>
            </a:r>
            <a:r>
              <a:rPr sz="2150" b="1" spc="-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b="1" spc="-10" dirty="0">
                <a:solidFill>
                  <a:srgbClr val="003A56"/>
                </a:solidFill>
                <a:latin typeface="Arial"/>
                <a:cs typeface="Arial"/>
              </a:rPr>
              <a:t>Justesen</a:t>
            </a:r>
            <a:endParaRPr sz="21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45"/>
              </a:spcBef>
            </a:pPr>
            <a:r>
              <a:rPr sz="2150" dirty="0">
                <a:solidFill>
                  <a:srgbClr val="003A56"/>
                </a:solidFill>
                <a:latin typeface="Arial"/>
                <a:cs typeface="Arial"/>
              </a:rPr>
              <a:t>Project</a:t>
            </a:r>
            <a:r>
              <a:rPr sz="2150" spc="-114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03A56"/>
                </a:solidFill>
                <a:latin typeface="Arial"/>
                <a:cs typeface="Arial"/>
              </a:rPr>
              <a:t>Manager</a:t>
            </a:r>
            <a:endParaRPr sz="2150">
              <a:latin typeface="Arial"/>
              <a:cs typeface="Arial"/>
            </a:endParaRPr>
          </a:p>
          <a:p>
            <a:pPr marL="12700" marR="5080">
              <a:lnSpc>
                <a:spcPct val="125000"/>
              </a:lnSpc>
            </a:pPr>
            <a:r>
              <a:rPr sz="2150" spc="-95" dirty="0">
                <a:solidFill>
                  <a:srgbClr val="003A56"/>
                </a:solidFill>
                <a:latin typeface="Arial"/>
                <a:cs typeface="Arial"/>
              </a:rPr>
              <a:t>E-</a:t>
            </a:r>
            <a:r>
              <a:rPr sz="2150" dirty="0">
                <a:solidFill>
                  <a:srgbClr val="003A56"/>
                </a:solidFill>
                <a:latin typeface="Arial"/>
                <a:cs typeface="Arial"/>
              </a:rPr>
              <a:t>mail:</a:t>
            </a:r>
            <a:r>
              <a:rPr sz="2150" spc="-2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30" dirty="0">
                <a:solidFill>
                  <a:srgbClr val="003A56"/>
                </a:solidFill>
                <a:latin typeface="Arial"/>
                <a:cs typeface="Arial"/>
                <a:hlinkClick r:id="rId6"/>
              </a:rPr>
              <a:t>jacob@standesign.dk</a:t>
            </a:r>
            <a:r>
              <a:rPr sz="21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003A56"/>
                </a:solidFill>
                <a:latin typeface="Arial"/>
                <a:cs typeface="Arial"/>
              </a:rPr>
              <a:t>Phone:</a:t>
            </a:r>
            <a:r>
              <a:rPr sz="21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03A56"/>
                </a:solidFill>
                <a:latin typeface="Arial"/>
                <a:cs typeface="Arial"/>
              </a:rPr>
              <a:t>+45</a:t>
            </a:r>
            <a:r>
              <a:rPr sz="21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60" dirty="0">
                <a:solidFill>
                  <a:srgbClr val="003A56"/>
                </a:solidFill>
                <a:latin typeface="Arial"/>
                <a:cs typeface="Arial"/>
              </a:rPr>
              <a:t>53</a:t>
            </a:r>
            <a:r>
              <a:rPr sz="21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60" dirty="0">
                <a:solidFill>
                  <a:srgbClr val="003A56"/>
                </a:solidFill>
                <a:latin typeface="Arial"/>
                <a:cs typeface="Arial"/>
              </a:rPr>
              <a:t>81</a:t>
            </a:r>
            <a:r>
              <a:rPr sz="21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60" dirty="0">
                <a:solidFill>
                  <a:srgbClr val="003A56"/>
                </a:solidFill>
                <a:latin typeface="Arial"/>
                <a:cs typeface="Arial"/>
              </a:rPr>
              <a:t>52</a:t>
            </a:r>
            <a:r>
              <a:rPr sz="21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003A56"/>
                </a:solidFill>
                <a:latin typeface="Arial"/>
                <a:cs typeface="Arial"/>
              </a:rPr>
              <a:t>30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1250" y="742950"/>
            <a:ext cx="4730115" cy="32023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10" dirty="0">
                <a:solidFill>
                  <a:srgbClr val="003A56"/>
                </a:solidFill>
                <a:latin typeface="Arial"/>
                <a:cs typeface="Arial"/>
              </a:rPr>
              <a:t>FURNITURE</a:t>
            </a:r>
            <a:r>
              <a:rPr sz="2150" b="1" spc="-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35" dirty="0">
                <a:solidFill>
                  <a:srgbClr val="003A56"/>
                </a:solidFill>
                <a:latin typeface="Arial"/>
                <a:cs typeface="Arial"/>
              </a:rPr>
              <a:t>INCLUDED</a:t>
            </a:r>
            <a:r>
              <a:rPr sz="2150" spc="-7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03A56"/>
                </a:solidFill>
                <a:latin typeface="Arial"/>
                <a:cs typeface="Arial"/>
              </a:rPr>
              <a:t>IN</a:t>
            </a:r>
            <a:r>
              <a:rPr sz="2150" spc="-7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30" dirty="0">
                <a:solidFill>
                  <a:srgbClr val="003A56"/>
                </a:solidFill>
                <a:latin typeface="Arial"/>
                <a:cs typeface="Arial"/>
              </a:rPr>
              <a:t>YOUR</a:t>
            </a:r>
            <a:r>
              <a:rPr sz="21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60" dirty="0">
                <a:solidFill>
                  <a:srgbClr val="003A56"/>
                </a:solidFill>
                <a:latin typeface="Arial"/>
                <a:cs typeface="Arial"/>
              </a:rPr>
              <a:t>FEE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21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x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40" dirty="0">
                <a:solidFill>
                  <a:srgbClr val="003A56"/>
                </a:solidFill>
                <a:latin typeface="Arial"/>
                <a:cs typeface="Arial"/>
              </a:rPr>
              <a:t>Table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(standard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180" dirty="0">
                <a:solidFill>
                  <a:srgbClr val="003A56"/>
                </a:solidFill>
                <a:latin typeface="Arial"/>
                <a:cs typeface="Arial"/>
              </a:rPr>
              <a:t>/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bar)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003A56"/>
              </a:buClr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5"/>
              </a:spcBef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3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x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40" dirty="0">
                <a:solidFill>
                  <a:srgbClr val="003A56"/>
                </a:solidFill>
                <a:latin typeface="Arial"/>
                <a:cs typeface="Arial"/>
              </a:rPr>
              <a:t>Chairs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(standard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180" dirty="0">
                <a:solidFill>
                  <a:srgbClr val="003A56"/>
                </a:solidFill>
                <a:latin typeface="Arial"/>
                <a:cs typeface="Arial"/>
              </a:rPr>
              <a:t>/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bar)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  <a:buClr>
                <a:srgbClr val="003A56"/>
              </a:buClr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</a:t>
            </a:r>
            <a:r>
              <a:rPr sz="1950" spc="-10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x</a:t>
            </a:r>
            <a:r>
              <a:rPr sz="1950" spc="-10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Brochure</a:t>
            </a:r>
            <a:r>
              <a:rPr sz="1950" spc="-10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Stand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  <a:buClr>
                <a:srgbClr val="003A56"/>
              </a:buClr>
              <a:buFont typeface="Arial"/>
              <a:buChar char="•"/>
            </a:pPr>
            <a:endParaRPr sz="1950">
              <a:latin typeface="Arial"/>
              <a:cs typeface="Arial"/>
            </a:endParaRPr>
          </a:p>
          <a:p>
            <a:pPr marL="469900" marR="867410" indent="-457200">
              <a:lnSpc>
                <a:spcPct val="100899"/>
              </a:lnSpc>
              <a:buChar char="•"/>
              <a:tabLst>
                <a:tab pos="469900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x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90" dirty="0">
                <a:solidFill>
                  <a:srgbClr val="003A56"/>
                </a:solidFill>
                <a:latin typeface="Arial"/>
                <a:cs typeface="Arial"/>
              </a:rPr>
              <a:t>220V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with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approx.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55" dirty="0">
                <a:solidFill>
                  <a:srgbClr val="003A56"/>
                </a:solidFill>
                <a:latin typeface="Arial"/>
                <a:cs typeface="Arial"/>
              </a:rPr>
              <a:t>300W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for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charging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phone,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laptop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etc.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37538" y="12"/>
            <a:ext cx="9291561" cy="77469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1250" y="718946"/>
            <a:ext cx="6092190" cy="38182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40" dirty="0">
                <a:solidFill>
                  <a:srgbClr val="003A56"/>
                </a:solidFill>
                <a:latin typeface="Arial"/>
                <a:cs typeface="Arial"/>
              </a:rPr>
              <a:t>GRAPHICS</a:t>
            </a:r>
            <a:r>
              <a:rPr sz="2150" b="1" spc="-6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10" dirty="0">
                <a:solidFill>
                  <a:srgbClr val="003A56"/>
                </a:solidFill>
                <a:latin typeface="Arial"/>
                <a:cs typeface="Arial"/>
              </a:rPr>
              <a:t>FOR</a:t>
            </a:r>
            <a:r>
              <a:rPr sz="2150" spc="-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30" dirty="0">
                <a:solidFill>
                  <a:srgbClr val="003A56"/>
                </a:solidFill>
                <a:latin typeface="Arial"/>
                <a:cs typeface="Arial"/>
              </a:rPr>
              <a:t>YOUR</a:t>
            </a:r>
            <a:r>
              <a:rPr sz="2150" spc="-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03A56"/>
                </a:solidFill>
                <a:latin typeface="Arial"/>
                <a:cs typeface="Arial"/>
              </a:rPr>
              <a:t>BOOTH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1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950" spc="-70" dirty="0">
                <a:solidFill>
                  <a:srgbClr val="003A56"/>
                </a:solidFill>
                <a:latin typeface="Arial"/>
                <a:cs typeface="Arial"/>
              </a:rPr>
              <a:t>Please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download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document;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‘Graphics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Dimensions’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from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landing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page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see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90" dirty="0">
                <a:solidFill>
                  <a:srgbClr val="003A56"/>
                </a:solidFill>
                <a:latin typeface="Arial"/>
                <a:cs typeface="Arial"/>
              </a:rPr>
              <a:t>sizes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graphics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for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your 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booth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50">
              <a:latin typeface="Arial"/>
              <a:cs typeface="Arial"/>
            </a:endParaRPr>
          </a:p>
          <a:p>
            <a:pPr marL="469265" marR="488950" indent="-457200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Print</a:t>
            </a:r>
            <a:r>
              <a:rPr sz="1950" spc="-7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ready</a:t>
            </a:r>
            <a:r>
              <a:rPr sz="1950" spc="-6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pdf’s</a:t>
            </a:r>
            <a:r>
              <a:rPr sz="1950" spc="-6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must</a:t>
            </a:r>
            <a:r>
              <a:rPr sz="1950" spc="-6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be</a:t>
            </a:r>
            <a:r>
              <a:rPr sz="1950" spc="-6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sent</a:t>
            </a:r>
            <a:r>
              <a:rPr sz="1950" spc="-6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by </a:t>
            </a:r>
            <a:r>
              <a:rPr sz="1950" u="sng" dirty="0">
                <a:solidFill>
                  <a:srgbClr val="215E9E"/>
                </a:solidFill>
                <a:uFill>
                  <a:solidFill>
                    <a:srgbClr val="215E9E"/>
                  </a:solidFill>
                </a:uFill>
                <a:latin typeface="Arial"/>
                <a:cs typeface="Arial"/>
                <a:hlinkClick r:id="rId2"/>
              </a:rPr>
              <a:t>www.wetransfer.com</a:t>
            </a:r>
            <a:r>
              <a:rPr sz="1950" u="none" spc="45" dirty="0">
                <a:solidFill>
                  <a:srgbClr val="215E9E"/>
                </a:solidFill>
                <a:latin typeface="Arial"/>
                <a:cs typeface="Arial"/>
              </a:rPr>
              <a:t> </a:t>
            </a:r>
            <a:r>
              <a:rPr sz="1950" u="none" spc="85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u="none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u="none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dirty="0">
                <a:solidFill>
                  <a:srgbClr val="003A56"/>
                </a:solidFill>
                <a:latin typeface="Arial"/>
                <a:cs typeface="Arial"/>
              </a:rPr>
              <a:t>project</a:t>
            </a:r>
            <a:r>
              <a:rPr sz="1950" u="none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dirty="0">
                <a:solidFill>
                  <a:srgbClr val="003A56"/>
                </a:solidFill>
                <a:latin typeface="Arial"/>
                <a:cs typeface="Arial"/>
              </a:rPr>
              <a:t>manager</a:t>
            </a:r>
            <a:r>
              <a:rPr sz="1950" u="none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spc="-50" dirty="0">
                <a:solidFill>
                  <a:srgbClr val="003A56"/>
                </a:solidFill>
                <a:latin typeface="Arial"/>
                <a:cs typeface="Arial"/>
              </a:rPr>
              <a:t>– </a:t>
            </a:r>
            <a:r>
              <a:rPr sz="1950" u="none" spc="-80" dirty="0">
                <a:solidFill>
                  <a:srgbClr val="003A56"/>
                </a:solidFill>
                <a:latin typeface="Arial"/>
                <a:cs typeface="Arial"/>
              </a:rPr>
              <a:t>See</a:t>
            </a:r>
            <a:r>
              <a:rPr sz="1950" u="none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dirty="0">
                <a:solidFill>
                  <a:srgbClr val="003A56"/>
                </a:solidFill>
                <a:latin typeface="Arial"/>
                <a:cs typeface="Arial"/>
              </a:rPr>
              <a:t>‘Order</a:t>
            </a:r>
            <a:r>
              <a:rPr sz="1950" u="none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dirty="0">
                <a:solidFill>
                  <a:srgbClr val="003A56"/>
                </a:solidFill>
                <a:latin typeface="Arial"/>
                <a:cs typeface="Arial"/>
              </a:rPr>
              <a:t>Form’</a:t>
            </a:r>
            <a:r>
              <a:rPr sz="1950" u="none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dirty="0">
                <a:solidFill>
                  <a:srgbClr val="003A56"/>
                </a:solidFill>
                <a:latin typeface="Arial"/>
                <a:cs typeface="Arial"/>
              </a:rPr>
              <a:t>for</a:t>
            </a:r>
            <a:r>
              <a:rPr sz="1950" u="none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u="none" spc="-10" dirty="0">
                <a:solidFill>
                  <a:srgbClr val="003A56"/>
                </a:solidFill>
                <a:latin typeface="Arial"/>
                <a:cs typeface="Arial"/>
              </a:rPr>
              <a:t>deadline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Standesign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55" dirty="0">
                <a:solidFill>
                  <a:srgbClr val="003A56"/>
                </a:solidFill>
                <a:latin typeface="Trebuchet MS"/>
                <a:cs typeface="Trebuchet MS"/>
              </a:rPr>
              <a:t>offers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to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produce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Trebuchet MS"/>
                <a:cs typeface="Trebuchet MS"/>
              </a:rPr>
              <a:t>the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printing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Trebuchet MS"/>
                <a:cs typeface="Trebuchet MS"/>
              </a:rPr>
              <a:t>file</a:t>
            </a:r>
            <a:endParaRPr sz="19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</a:pPr>
            <a:r>
              <a:rPr sz="1950" spc="-70" dirty="0">
                <a:solidFill>
                  <a:srgbClr val="003A56"/>
                </a:solidFill>
                <a:latin typeface="Arial"/>
                <a:cs typeface="Arial"/>
              </a:rPr>
              <a:t>Please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order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DTP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in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order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form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37538" y="12"/>
            <a:ext cx="9291561" cy="7746987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E084D60-086F-92EC-5342-D6B4559EE1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7538" y="0"/>
            <a:ext cx="14291856" cy="774698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60450" y="718946"/>
            <a:ext cx="6239510" cy="35804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3500">
              <a:lnSpc>
                <a:spcPct val="100000"/>
              </a:lnSpc>
              <a:spcBef>
                <a:spcPts val="100"/>
              </a:spcBef>
            </a:pPr>
            <a:r>
              <a:rPr sz="2150" b="1" spc="-20" dirty="0">
                <a:solidFill>
                  <a:srgbClr val="003A56"/>
                </a:solidFill>
                <a:latin typeface="Arial"/>
                <a:cs typeface="Arial"/>
              </a:rPr>
              <a:t>ORDER</a:t>
            </a:r>
            <a:r>
              <a:rPr sz="2150" b="1" spc="-10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20" dirty="0">
                <a:solidFill>
                  <a:srgbClr val="003A56"/>
                </a:solidFill>
                <a:latin typeface="Arial"/>
                <a:cs typeface="Arial"/>
              </a:rPr>
              <a:t>FORM</a:t>
            </a:r>
            <a:endParaRPr sz="2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150" dirty="0">
              <a:latin typeface="Arial"/>
              <a:cs typeface="Arial"/>
            </a:endParaRPr>
          </a:p>
          <a:p>
            <a:pPr marL="532765" indent="-469265">
              <a:lnSpc>
                <a:spcPct val="100000"/>
              </a:lnSpc>
              <a:buFont typeface="Arial"/>
              <a:buChar char="•"/>
              <a:tabLst>
                <a:tab pos="532765" algn="l"/>
              </a:tabLst>
            </a:pP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Please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125" dirty="0">
                <a:solidFill>
                  <a:srgbClr val="003A56"/>
                </a:solidFill>
                <a:latin typeface="Trebuchet MS"/>
                <a:cs typeface="Trebuchet MS"/>
              </a:rPr>
              <a:t>fill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out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Trebuchet MS"/>
                <a:cs typeface="Trebuchet MS"/>
              </a:rPr>
              <a:t>the</a:t>
            </a:r>
            <a:r>
              <a:rPr sz="1950" spc="-80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order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form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and</a:t>
            </a:r>
            <a:r>
              <a:rPr sz="1950" spc="-80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65" dirty="0">
                <a:solidFill>
                  <a:srgbClr val="003A56"/>
                </a:solidFill>
                <a:latin typeface="Trebuchet MS"/>
                <a:cs typeface="Trebuchet MS"/>
              </a:rPr>
              <a:t>return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dirty="0">
                <a:solidFill>
                  <a:srgbClr val="003A56"/>
                </a:solidFill>
                <a:latin typeface="Trebuchet MS"/>
                <a:cs typeface="Trebuchet MS"/>
              </a:rPr>
              <a:t>by</a:t>
            </a:r>
            <a:r>
              <a:rPr sz="1950" spc="-85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email</a:t>
            </a:r>
            <a:r>
              <a:rPr sz="1950" spc="-80" dirty="0">
                <a:solidFill>
                  <a:srgbClr val="003A56"/>
                </a:solidFill>
                <a:latin typeface="Trebuchet MS"/>
                <a:cs typeface="Trebuchet MS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Trebuchet MS"/>
                <a:cs typeface="Trebuchet MS"/>
              </a:rPr>
              <a:t>to:</a:t>
            </a:r>
            <a:endParaRPr sz="1950" dirty="0">
              <a:latin typeface="Trebuchet MS"/>
              <a:cs typeface="Trebuchet MS"/>
            </a:endParaRPr>
          </a:p>
          <a:p>
            <a:pPr marL="533400">
              <a:lnSpc>
                <a:spcPct val="100000"/>
              </a:lnSpc>
            </a:pPr>
            <a:r>
              <a:rPr sz="1950" u="sng" spc="-10" dirty="0">
                <a:solidFill>
                  <a:srgbClr val="003A56"/>
                </a:solidFill>
                <a:uFill>
                  <a:solidFill>
                    <a:srgbClr val="003A56"/>
                  </a:solidFill>
                </a:uFill>
                <a:latin typeface="Arial"/>
                <a:cs typeface="Arial"/>
                <a:hlinkClick r:id="rId2"/>
              </a:rPr>
              <a:t>jacob@standesign.dk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50" dirty="0">
              <a:latin typeface="Arial"/>
              <a:cs typeface="Arial"/>
            </a:endParaRPr>
          </a:p>
          <a:p>
            <a:pPr marL="532765" indent="-469265">
              <a:lnSpc>
                <a:spcPct val="100000"/>
              </a:lnSpc>
              <a:buChar char="•"/>
              <a:tabLst>
                <a:tab pos="5327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Deadline:</a:t>
            </a:r>
            <a:r>
              <a:rPr sz="1950" spc="10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2</a:t>
            </a:r>
            <a:r>
              <a:rPr lang="da-DK" sz="1950" dirty="0">
                <a:solidFill>
                  <a:srgbClr val="003A56"/>
                </a:solidFill>
                <a:latin typeface="Arial"/>
                <a:cs typeface="Arial"/>
              </a:rPr>
              <a:t>1</a:t>
            </a:r>
            <a:r>
              <a:rPr sz="1650" baseline="32828" dirty="0" err="1">
                <a:solidFill>
                  <a:srgbClr val="003A56"/>
                </a:solidFill>
                <a:latin typeface="Arial"/>
                <a:cs typeface="Arial"/>
              </a:rPr>
              <a:t>th</a:t>
            </a:r>
            <a:r>
              <a:rPr sz="1650" spc="509" baseline="32828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1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August</a:t>
            </a:r>
            <a:r>
              <a:rPr sz="1950" spc="10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202</a:t>
            </a:r>
            <a:r>
              <a:rPr lang="da-DK" sz="1950" spc="-20" dirty="0">
                <a:solidFill>
                  <a:srgbClr val="003A56"/>
                </a:solidFill>
                <a:latin typeface="Arial"/>
                <a:cs typeface="Arial"/>
              </a:rPr>
              <a:t>6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  <a:buClr>
                <a:srgbClr val="003A56"/>
              </a:buClr>
              <a:buFont typeface="Arial"/>
              <a:buChar char="•"/>
            </a:pPr>
            <a:endParaRPr sz="1950" dirty="0">
              <a:latin typeface="Arial"/>
              <a:cs typeface="Arial"/>
            </a:endParaRPr>
          </a:p>
          <a:p>
            <a:pPr marL="533400" marR="563245" indent="-470534">
              <a:lnSpc>
                <a:spcPct val="100000"/>
              </a:lnSpc>
              <a:buChar char="•"/>
              <a:tabLst>
                <a:tab pos="533400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End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sign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will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have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text.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Company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name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or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web address</a:t>
            </a:r>
            <a:r>
              <a:rPr sz="1950" spc="-6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in</a:t>
            </a:r>
            <a:r>
              <a:rPr sz="1950" spc="-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40" dirty="0">
                <a:solidFill>
                  <a:srgbClr val="003A56"/>
                </a:solidFill>
                <a:latin typeface="Arial"/>
                <a:cs typeface="Arial"/>
              </a:rPr>
              <a:t>same</a:t>
            </a:r>
            <a:r>
              <a:rPr sz="1950" spc="-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60" dirty="0">
                <a:solidFill>
                  <a:srgbClr val="003A56"/>
                </a:solidFill>
                <a:latin typeface="Arial"/>
                <a:cs typeface="Arial"/>
              </a:rPr>
              <a:t>size</a:t>
            </a:r>
            <a:r>
              <a:rPr sz="1950" spc="-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-6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font.</a:t>
            </a:r>
            <a:endParaRPr sz="1950" dirty="0">
              <a:latin typeface="Arial"/>
              <a:cs typeface="Arial"/>
            </a:endParaRPr>
          </a:p>
          <a:p>
            <a:pPr marL="533400" marR="320675">
              <a:lnSpc>
                <a:spcPct val="100000"/>
              </a:lnSpc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Remember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120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indicate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required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03A56"/>
                </a:solidFill>
                <a:latin typeface="Arial"/>
                <a:cs typeface="Arial"/>
              </a:rPr>
              <a:t>text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for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your </a:t>
            </a:r>
            <a:r>
              <a:rPr sz="1950" spc="65" dirty="0">
                <a:solidFill>
                  <a:srgbClr val="003A56"/>
                </a:solidFill>
                <a:latin typeface="Arial"/>
                <a:cs typeface="Arial"/>
              </a:rPr>
              <a:t>booth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in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order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form</a:t>
            </a:r>
            <a:endParaRPr sz="195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12" name="Billede 11">
            <a:extLst>
              <a:ext uri="{FF2B5EF4-FFF2-40B4-BE49-F238E27FC236}">
                <a16:creationId xmlns:a16="http://schemas.microsoft.com/office/drawing/2014/main" id="{677E875D-8371-3615-5555-D351D68D2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150" y="952499"/>
            <a:ext cx="9121406" cy="572934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1250" y="718946"/>
            <a:ext cx="5610860" cy="33829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55" dirty="0">
                <a:solidFill>
                  <a:srgbClr val="003A56"/>
                </a:solidFill>
                <a:latin typeface="Arial"/>
                <a:cs typeface="Arial"/>
              </a:rPr>
              <a:t>LANDING</a:t>
            </a:r>
            <a:r>
              <a:rPr sz="2150" b="1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20" dirty="0">
                <a:solidFill>
                  <a:srgbClr val="003A56"/>
                </a:solidFill>
                <a:latin typeface="Arial"/>
                <a:cs typeface="Arial"/>
              </a:rPr>
              <a:t>PAGE</a:t>
            </a:r>
            <a:endParaRPr sz="2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150" dirty="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950" spc="-105" dirty="0">
                <a:solidFill>
                  <a:srgbClr val="003A56"/>
                </a:solidFill>
                <a:latin typeface="Arial"/>
                <a:cs typeface="Arial"/>
              </a:rPr>
              <a:t>You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will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receive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link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landing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page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on 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Standesign’s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website,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where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you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can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download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our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exhibitor</a:t>
            </a:r>
            <a:r>
              <a:rPr sz="1950" spc="26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documents: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80"/>
              </a:spcBef>
            </a:pPr>
            <a:endParaRPr sz="195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Order</a:t>
            </a:r>
            <a:r>
              <a:rPr sz="1950" spc="114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Form</a:t>
            </a:r>
            <a:endParaRPr sz="195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Presentation</a:t>
            </a:r>
            <a:endParaRPr sz="195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Drawings</a:t>
            </a:r>
            <a:endParaRPr sz="1950" dirty="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Furniture</a:t>
            </a:r>
            <a:r>
              <a:rPr sz="1950" spc="-9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Catalogue</a:t>
            </a:r>
            <a:endParaRPr sz="195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8" name="Billede 7">
            <a:extLst>
              <a:ext uri="{FF2B5EF4-FFF2-40B4-BE49-F238E27FC236}">
                <a16:creationId xmlns:a16="http://schemas.microsoft.com/office/drawing/2014/main" id="{4BBB5D16-1E33-92B6-FDCC-AACBA7872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9150" y="-1"/>
            <a:ext cx="9759950" cy="785829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11250" y="718946"/>
            <a:ext cx="5743575" cy="4525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55" dirty="0">
                <a:solidFill>
                  <a:srgbClr val="003A56"/>
                </a:solidFill>
                <a:latin typeface="Arial"/>
                <a:cs typeface="Arial"/>
              </a:rPr>
              <a:t>HANDLING</a:t>
            </a:r>
            <a:r>
              <a:rPr sz="2150" b="1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21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30" dirty="0">
                <a:solidFill>
                  <a:srgbClr val="003A56"/>
                </a:solidFill>
                <a:latin typeface="Arial"/>
                <a:cs typeface="Arial"/>
              </a:rPr>
              <a:t>YOUR</a:t>
            </a:r>
            <a:r>
              <a:rPr sz="2150" spc="-2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20" dirty="0">
                <a:solidFill>
                  <a:srgbClr val="003A56"/>
                </a:solidFill>
                <a:latin typeface="Arial"/>
                <a:cs typeface="Arial"/>
              </a:rPr>
              <a:t>GOODS</a:t>
            </a:r>
            <a:endParaRPr sz="21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150">
              <a:latin typeface="Arial"/>
              <a:cs typeface="Arial"/>
            </a:endParaRPr>
          </a:p>
          <a:p>
            <a:pPr marL="12700" marR="930910">
              <a:lnSpc>
                <a:spcPct val="100000"/>
              </a:lnSpc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Standesign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can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help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you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handling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your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own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equipment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(unpacking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packing)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Must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be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ordered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in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advance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via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order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form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0"/>
              </a:spcBef>
            </a:pPr>
            <a:endParaRPr sz="195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950" spc="-70" dirty="0">
                <a:solidFill>
                  <a:srgbClr val="003A56"/>
                </a:solidFill>
                <a:latin typeface="Arial"/>
                <a:cs typeface="Arial"/>
              </a:rPr>
              <a:t>Please</a:t>
            </a:r>
            <a:r>
              <a:rPr sz="1950" spc="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indicate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estimated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hours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provide</a:t>
            </a:r>
            <a:r>
              <a:rPr sz="1950" spc="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the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following</a:t>
            </a:r>
            <a:r>
              <a:rPr sz="1950" spc="254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information:</a:t>
            </a: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spcBef>
                <a:spcPts val="885"/>
              </a:spcBef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Arrival</a:t>
            </a:r>
            <a:r>
              <a:rPr sz="1950" spc="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goods</a:t>
            </a:r>
            <a:endParaRPr sz="1950">
              <a:latin typeface="Arial"/>
              <a:cs typeface="Arial"/>
            </a:endParaRPr>
          </a:p>
          <a:p>
            <a:pPr marL="469265" indent="-456565">
              <a:lnSpc>
                <a:spcPct val="100000"/>
              </a:lnSpc>
              <a:buChar char="•"/>
              <a:tabLst>
                <a:tab pos="4692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Amount</a:t>
            </a:r>
            <a:r>
              <a:rPr sz="1950" spc="1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114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crates</a:t>
            </a:r>
            <a:endParaRPr sz="19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50">
              <a:latin typeface="Arial"/>
              <a:cs typeface="Arial"/>
            </a:endParaRPr>
          </a:p>
          <a:p>
            <a:pPr marL="12700" marR="196850">
              <a:lnSpc>
                <a:spcPct val="100000"/>
              </a:lnSpc>
              <a:spcBef>
                <a:spcPts val="5"/>
              </a:spcBef>
            </a:pPr>
            <a:r>
              <a:rPr sz="1950" spc="-45" dirty="0">
                <a:solidFill>
                  <a:srgbClr val="003A56"/>
                </a:solidFill>
                <a:latin typeface="Arial"/>
                <a:cs typeface="Arial"/>
              </a:rPr>
              <a:t>Please</a:t>
            </a:r>
            <a:r>
              <a:rPr sz="1950" spc="2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note:</a:t>
            </a:r>
            <a:r>
              <a:rPr sz="1950" spc="2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We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only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empty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crates.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We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do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25" dirty="0">
                <a:solidFill>
                  <a:srgbClr val="003A56"/>
                </a:solidFill>
                <a:latin typeface="Arial"/>
                <a:cs typeface="Arial"/>
              </a:rPr>
              <a:t>not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assemble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your</a:t>
            </a:r>
            <a:r>
              <a:rPr sz="1950" spc="-8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equipment.</a:t>
            </a:r>
            <a:endParaRPr sz="195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7" name="Billede 6">
            <a:extLst>
              <a:ext uri="{FF2B5EF4-FFF2-40B4-BE49-F238E27FC236}">
                <a16:creationId xmlns:a16="http://schemas.microsoft.com/office/drawing/2014/main" id="{FF4E693B-8354-98B8-6AB9-0996168E47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8257" y="690110"/>
            <a:ext cx="7772400" cy="671546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47750" y="718946"/>
            <a:ext cx="6150610" cy="478079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200">
              <a:lnSpc>
                <a:spcPct val="100000"/>
              </a:lnSpc>
              <a:spcBef>
                <a:spcPts val="100"/>
              </a:spcBef>
            </a:pPr>
            <a:r>
              <a:rPr sz="2150" b="1" dirty="0">
                <a:solidFill>
                  <a:srgbClr val="003A56"/>
                </a:solidFill>
                <a:latin typeface="Arial"/>
                <a:cs typeface="Arial"/>
              </a:rPr>
              <a:t>STAND</a:t>
            </a:r>
            <a:r>
              <a:rPr sz="2150" b="1" spc="-1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2150" spc="-10" dirty="0">
                <a:solidFill>
                  <a:srgbClr val="003A56"/>
                </a:solidFill>
                <a:latin typeface="Arial"/>
                <a:cs typeface="Arial"/>
              </a:rPr>
              <a:t>HANDOVER</a:t>
            </a:r>
            <a:endParaRPr sz="21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410"/>
              </a:spcBef>
            </a:pPr>
            <a:endParaRPr sz="2150" dirty="0">
              <a:latin typeface="Arial"/>
              <a:cs typeface="Arial"/>
            </a:endParaRPr>
          </a:p>
          <a:p>
            <a:pPr marL="545465" marR="680720" indent="-469900">
              <a:lnSpc>
                <a:spcPct val="100000"/>
              </a:lnSpc>
              <a:buChar char="•"/>
              <a:tabLst>
                <a:tab pos="545465" algn="l"/>
              </a:tabLst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</a:t>
            </a:r>
            <a:r>
              <a:rPr lang="da-DK" sz="1950" dirty="0">
                <a:solidFill>
                  <a:srgbClr val="003A56"/>
                </a:solidFill>
                <a:latin typeface="Arial"/>
                <a:cs typeface="Arial"/>
              </a:rPr>
              <a:t>3</a:t>
            </a:r>
            <a:r>
              <a:rPr sz="1650" baseline="32828" dirty="0" err="1">
                <a:solidFill>
                  <a:srgbClr val="003A56"/>
                </a:solidFill>
                <a:latin typeface="Arial"/>
                <a:cs typeface="Arial"/>
              </a:rPr>
              <a:t>th</a:t>
            </a:r>
            <a:r>
              <a:rPr sz="1650" spc="412" baseline="32828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003A56"/>
                </a:solidFill>
                <a:latin typeface="Arial"/>
                <a:cs typeface="Arial"/>
              </a:rPr>
              <a:t>October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202</a:t>
            </a:r>
            <a:r>
              <a:rPr lang="da-DK" sz="1950" dirty="0">
                <a:solidFill>
                  <a:srgbClr val="003A56"/>
                </a:solidFill>
                <a:latin typeface="Arial"/>
                <a:cs typeface="Arial"/>
              </a:rPr>
              <a:t>6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between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12.00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-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16.00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(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12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noon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–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4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003A56"/>
                </a:solidFill>
                <a:latin typeface="Arial"/>
                <a:cs typeface="Arial"/>
              </a:rPr>
              <a:t>pm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50" dirty="0">
                <a:solidFill>
                  <a:srgbClr val="003A56"/>
                </a:solidFill>
                <a:latin typeface="Arial"/>
                <a:cs typeface="Arial"/>
              </a:rPr>
              <a:t>)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75"/>
              </a:spcBef>
            </a:pPr>
            <a:endParaRPr sz="1950" dirty="0">
              <a:latin typeface="Arial"/>
              <a:cs typeface="Arial"/>
            </a:endParaRPr>
          </a:p>
          <a:p>
            <a:pPr marL="75565" marR="178435">
              <a:lnSpc>
                <a:spcPct val="100000"/>
              </a:lnSpc>
              <a:spcBef>
                <a:spcPts val="5"/>
              </a:spcBef>
            </a:pP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Stands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must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be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completed,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70" dirty="0">
                <a:solidFill>
                  <a:srgbClr val="003A56"/>
                </a:solidFill>
                <a:latin typeface="Arial"/>
                <a:cs typeface="Arial"/>
              </a:rPr>
              <a:t>excess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products</a:t>
            </a:r>
            <a:r>
              <a:rPr sz="1950" spc="4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and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materials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must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be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removed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from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all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halls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no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later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 than</a:t>
            </a:r>
            <a:endParaRPr sz="1950" dirty="0">
              <a:latin typeface="Arial"/>
              <a:cs typeface="Arial"/>
            </a:endParaRPr>
          </a:p>
          <a:p>
            <a:pPr marL="75565" marR="55880">
              <a:lnSpc>
                <a:spcPct val="100000"/>
              </a:lnSpc>
            </a:pPr>
            <a:r>
              <a:rPr sz="1950" spc="-65" dirty="0">
                <a:solidFill>
                  <a:srgbClr val="003A56"/>
                </a:solidFill>
                <a:latin typeface="Arial"/>
                <a:cs typeface="Arial"/>
              </a:rPr>
              <a:t>17.00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50" dirty="0">
                <a:solidFill>
                  <a:srgbClr val="003A56"/>
                </a:solidFill>
                <a:latin typeface="Arial"/>
                <a:cs typeface="Arial"/>
              </a:rPr>
              <a:t>(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5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003A56"/>
                </a:solidFill>
                <a:latin typeface="Arial"/>
                <a:cs typeface="Arial"/>
              </a:rPr>
              <a:t>pm</a:t>
            </a:r>
            <a:r>
              <a:rPr sz="1950" spc="-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50" dirty="0">
                <a:solidFill>
                  <a:srgbClr val="003A56"/>
                </a:solidFill>
                <a:latin typeface="Arial"/>
                <a:cs typeface="Arial"/>
              </a:rPr>
              <a:t>)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on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lang="da-DK" sz="1950" spc="-55" dirty="0">
                <a:solidFill>
                  <a:srgbClr val="003A56"/>
                </a:solidFill>
                <a:latin typeface="Arial"/>
                <a:cs typeface="Arial"/>
              </a:rPr>
              <a:t>Tues</a:t>
            </a:r>
            <a:r>
              <a:rPr sz="1950" spc="-55" dirty="0">
                <a:solidFill>
                  <a:srgbClr val="003A56"/>
                </a:solidFill>
                <a:latin typeface="Arial"/>
                <a:cs typeface="Arial"/>
              </a:rPr>
              <a:t>day</a:t>
            </a:r>
            <a:r>
              <a:rPr sz="1950" spc="-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1</a:t>
            </a:r>
            <a:r>
              <a:rPr lang="da-DK" sz="1950" dirty="0">
                <a:solidFill>
                  <a:srgbClr val="003A56"/>
                </a:solidFill>
                <a:latin typeface="Arial"/>
                <a:cs typeface="Arial"/>
              </a:rPr>
              <a:t>3</a:t>
            </a:r>
            <a:r>
              <a:rPr sz="1650" baseline="32828" dirty="0" err="1">
                <a:solidFill>
                  <a:srgbClr val="003A56"/>
                </a:solidFill>
                <a:latin typeface="Arial"/>
                <a:cs typeface="Arial"/>
              </a:rPr>
              <a:t>th</a:t>
            </a:r>
            <a:r>
              <a:rPr sz="1650" spc="330" baseline="32828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October</a:t>
            </a:r>
            <a:r>
              <a:rPr sz="1950" spc="-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25" dirty="0">
                <a:solidFill>
                  <a:srgbClr val="003A56"/>
                </a:solidFill>
                <a:latin typeface="Arial"/>
                <a:cs typeface="Arial"/>
              </a:rPr>
              <a:t>–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please allow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time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load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5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unload</a:t>
            </a:r>
            <a:r>
              <a:rPr sz="1950" spc="4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vehicles.</a:t>
            </a:r>
            <a:endParaRPr sz="19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5"/>
              </a:spcBef>
            </a:pPr>
            <a:endParaRPr sz="1950" dirty="0">
              <a:latin typeface="Arial"/>
              <a:cs typeface="Arial"/>
            </a:endParaRPr>
          </a:p>
          <a:p>
            <a:pPr marL="75565" marR="151765">
              <a:lnSpc>
                <a:spcPct val="100000"/>
              </a:lnSpc>
            </a:pP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During</a:t>
            </a:r>
            <a:r>
              <a:rPr sz="1950" spc="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build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up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breakdown,</a:t>
            </a:r>
            <a:r>
              <a:rPr sz="1950" spc="3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contractors</a:t>
            </a:r>
            <a:r>
              <a:rPr sz="1950" spc="3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5" dirty="0">
                <a:solidFill>
                  <a:srgbClr val="003A56"/>
                </a:solidFill>
                <a:latin typeface="Arial"/>
                <a:cs typeface="Arial"/>
              </a:rPr>
              <a:t>and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exhibitors</a:t>
            </a:r>
            <a:r>
              <a:rPr sz="1950" spc="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20" dirty="0">
                <a:solidFill>
                  <a:srgbClr val="003A56"/>
                </a:solidFill>
                <a:latin typeface="Arial"/>
                <a:cs typeface="Arial"/>
              </a:rPr>
              <a:t>are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required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wear</a:t>
            </a:r>
            <a:r>
              <a:rPr sz="1950" spc="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build</a:t>
            </a:r>
            <a:r>
              <a:rPr sz="1950" spc="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up/breakdown </a:t>
            </a:r>
            <a:r>
              <a:rPr sz="1950" spc="-75" dirty="0">
                <a:solidFill>
                  <a:srgbClr val="003A56"/>
                </a:solidFill>
                <a:latin typeface="Arial"/>
                <a:cs typeface="Arial"/>
              </a:rPr>
              <a:t>passes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35" dirty="0">
                <a:solidFill>
                  <a:srgbClr val="003A56"/>
                </a:solidFill>
                <a:latin typeface="Arial"/>
                <a:cs typeface="Arial"/>
              </a:rPr>
              <a:t>Personal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Protective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Equipment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at</a:t>
            </a:r>
            <a:r>
              <a:rPr sz="1950" spc="-1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all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 times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and</a:t>
            </a:r>
            <a:r>
              <a:rPr sz="1950" spc="-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85" dirty="0">
                <a:solidFill>
                  <a:srgbClr val="003A56"/>
                </a:solidFill>
                <a:latin typeface="Arial"/>
                <a:cs typeface="Arial"/>
              </a:rPr>
              <a:t>to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 comply with the Health and </a:t>
            </a:r>
            <a:r>
              <a:rPr sz="1950" spc="-30" dirty="0">
                <a:solidFill>
                  <a:srgbClr val="003A56"/>
                </a:solidFill>
                <a:latin typeface="Arial"/>
                <a:cs typeface="Arial"/>
              </a:rPr>
              <a:t>Safety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Regulations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of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03A56"/>
                </a:solidFill>
                <a:latin typeface="Arial"/>
                <a:cs typeface="Arial"/>
              </a:rPr>
              <a:t>the</a:t>
            </a:r>
            <a:r>
              <a:rPr sz="1950" spc="55" dirty="0">
                <a:solidFill>
                  <a:srgbClr val="003A56"/>
                </a:solidFill>
                <a:latin typeface="Arial"/>
                <a:cs typeface="Arial"/>
              </a:rPr>
              <a:t> </a:t>
            </a:r>
            <a:r>
              <a:rPr sz="1950" spc="-10" dirty="0">
                <a:solidFill>
                  <a:srgbClr val="003A56"/>
                </a:solidFill>
                <a:latin typeface="Arial"/>
                <a:cs typeface="Arial"/>
              </a:rPr>
              <a:t>venue</a:t>
            </a:r>
            <a:endParaRPr sz="1950" dirty="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0" y="7874000"/>
            <a:ext cx="16929100" cy="1651000"/>
            <a:chOff x="0" y="7874000"/>
            <a:chExt cx="16929100" cy="165100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874000"/>
              <a:ext cx="16929100" cy="16510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581642" y="8366125"/>
              <a:ext cx="712456" cy="71603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50223" y="888283"/>
            <a:ext cx="9259849" cy="583720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2E447C74-CC79-1BE9-49D0-40C5DD9975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0149" y="888283"/>
            <a:ext cx="9184083" cy="583720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6929100" cy="9525000"/>
            <a:chOff x="0" y="0"/>
            <a:chExt cx="16929100" cy="9525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6929100" cy="9525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068258" y="3637483"/>
              <a:ext cx="12807950" cy="2250440"/>
            </a:xfrm>
            <a:custGeom>
              <a:avLst/>
              <a:gdLst/>
              <a:ahLst/>
              <a:cxnLst/>
              <a:rect l="l" t="t" r="r" b="b"/>
              <a:pathLst>
                <a:path w="12807950" h="2250440">
                  <a:moveTo>
                    <a:pt x="2273465" y="12"/>
                  </a:moveTo>
                  <a:lnTo>
                    <a:pt x="1658429" y="12"/>
                  </a:lnTo>
                  <a:lnTo>
                    <a:pt x="1621599" y="5410"/>
                  </a:lnTo>
                  <a:lnTo>
                    <a:pt x="1583918" y="20078"/>
                  </a:lnTo>
                  <a:lnTo>
                    <a:pt x="1549806" y="41795"/>
                  </a:lnTo>
                  <a:lnTo>
                    <a:pt x="12763" y="2129536"/>
                  </a:lnTo>
                  <a:lnTo>
                    <a:pt x="0" y="2156066"/>
                  </a:lnTo>
                  <a:lnTo>
                    <a:pt x="2273" y="2177783"/>
                  </a:lnTo>
                  <a:lnTo>
                    <a:pt x="18440" y="2192451"/>
                  </a:lnTo>
                  <a:lnTo>
                    <a:pt x="47383" y="2197836"/>
                  </a:lnTo>
                  <a:lnTo>
                    <a:pt x="573405" y="2197836"/>
                  </a:lnTo>
                  <a:lnTo>
                    <a:pt x="647941" y="2177796"/>
                  </a:lnTo>
                  <a:lnTo>
                    <a:pt x="682078" y="2156104"/>
                  </a:lnTo>
                  <a:lnTo>
                    <a:pt x="2273465" y="12"/>
                  </a:lnTo>
                  <a:close/>
                </a:path>
                <a:path w="12807950" h="2250440">
                  <a:moveTo>
                    <a:pt x="3059061" y="1272882"/>
                  </a:moveTo>
                  <a:lnTo>
                    <a:pt x="3057575" y="1218514"/>
                  </a:lnTo>
                  <a:lnTo>
                    <a:pt x="3053143" y="1164932"/>
                  </a:lnTo>
                  <a:lnTo>
                    <a:pt x="3045879" y="1112202"/>
                  </a:lnTo>
                  <a:lnTo>
                    <a:pt x="3035820" y="1060411"/>
                  </a:lnTo>
                  <a:lnTo>
                    <a:pt x="3023082" y="1009650"/>
                  </a:lnTo>
                  <a:lnTo>
                    <a:pt x="3007728" y="959967"/>
                  </a:lnTo>
                  <a:lnTo>
                    <a:pt x="2989846" y="911440"/>
                  </a:lnTo>
                  <a:lnTo>
                    <a:pt x="2969514" y="864171"/>
                  </a:lnTo>
                  <a:lnTo>
                    <a:pt x="2946793" y="818222"/>
                  </a:lnTo>
                  <a:lnTo>
                    <a:pt x="2921787" y="773658"/>
                  </a:lnTo>
                  <a:lnTo>
                    <a:pt x="2894558" y="730567"/>
                  </a:lnTo>
                  <a:lnTo>
                    <a:pt x="2866847" y="686219"/>
                  </a:lnTo>
                  <a:lnTo>
                    <a:pt x="2837980" y="643255"/>
                  </a:lnTo>
                  <a:lnTo>
                    <a:pt x="2808300" y="601535"/>
                  </a:lnTo>
                  <a:lnTo>
                    <a:pt x="2778175" y="560870"/>
                  </a:lnTo>
                  <a:lnTo>
                    <a:pt x="2688640" y="443598"/>
                  </a:lnTo>
                  <a:lnTo>
                    <a:pt x="2660243" y="405511"/>
                  </a:lnTo>
                  <a:lnTo>
                    <a:pt x="2633154" y="367639"/>
                  </a:lnTo>
                  <a:lnTo>
                    <a:pt x="2362746" y="0"/>
                  </a:lnTo>
                  <a:lnTo>
                    <a:pt x="2330996" y="40944"/>
                  </a:lnTo>
                  <a:lnTo>
                    <a:pt x="2299474" y="83350"/>
                  </a:lnTo>
                  <a:lnTo>
                    <a:pt x="2268753" y="126860"/>
                  </a:lnTo>
                  <a:lnTo>
                    <a:pt x="2239441" y="171119"/>
                  </a:lnTo>
                  <a:lnTo>
                    <a:pt x="2212136" y="215760"/>
                  </a:lnTo>
                  <a:lnTo>
                    <a:pt x="2187422" y="260400"/>
                  </a:lnTo>
                  <a:lnTo>
                    <a:pt x="2165908" y="304711"/>
                  </a:lnTo>
                  <a:lnTo>
                    <a:pt x="2148192" y="348284"/>
                  </a:lnTo>
                  <a:lnTo>
                    <a:pt x="2134870" y="390779"/>
                  </a:lnTo>
                  <a:lnTo>
                    <a:pt x="2126526" y="431838"/>
                  </a:lnTo>
                  <a:lnTo>
                    <a:pt x="2123757" y="471068"/>
                  </a:lnTo>
                  <a:lnTo>
                    <a:pt x="2127072" y="516369"/>
                  </a:lnTo>
                  <a:lnTo>
                    <a:pt x="2136000" y="560578"/>
                  </a:lnTo>
                  <a:lnTo>
                    <a:pt x="2149818" y="603770"/>
                  </a:lnTo>
                  <a:lnTo>
                    <a:pt x="2167839" y="646049"/>
                  </a:lnTo>
                  <a:lnTo>
                    <a:pt x="2189315" y="687539"/>
                  </a:lnTo>
                  <a:lnTo>
                    <a:pt x="2213559" y="728319"/>
                  </a:lnTo>
                  <a:lnTo>
                    <a:pt x="2239848" y="768477"/>
                  </a:lnTo>
                  <a:lnTo>
                    <a:pt x="2267470" y="808139"/>
                  </a:lnTo>
                  <a:lnTo>
                    <a:pt x="2323846" y="886333"/>
                  </a:lnTo>
                  <a:lnTo>
                    <a:pt x="2351176" y="925068"/>
                  </a:lnTo>
                  <a:lnTo>
                    <a:pt x="2376970" y="963688"/>
                  </a:lnTo>
                  <a:lnTo>
                    <a:pt x="2400528" y="1002296"/>
                  </a:lnTo>
                  <a:lnTo>
                    <a:pt x="2421128" y="1040980"/>
                  </a:lnTo>
                  <a:lnTo>
                    <a:pt x="2438069" y="1079868"/>
                  </a:lnTo>
                  <a:lnTo>
                    <a:pt x="2450617" y="1119022"/>
                  </a:lnTo>
                  <a:lnTo>
                    <a:pt x="2458072" y="1158570"/>
                  </a:lnTo>
                  <a:lnTo>
                    <a:pt x="2459710" y="1198600"/>
                  </a:lnTo>
                  <a:lnTo>
                    <a:pt x="2455329" y="1249654"/>
                  </a:lnTo>
                  <a:lnTo>
                    <a:pt x="2446185" y="1298917"/>
                  </a:lnTo>
                  <a:lnTo>
                    <a:pt x="2432507" y="1346098"/>
                  </a:lnTo>
                  <a:lnTo>
                    <a:pt x="2414524" y="1390840"/>
                  </a:lnTo>
                  <a:lnTo>
                    <a:pt x="2392464" y="1432839"/>
                  </a:lnTo>
                  <a:lnTo>
                    <a:pt x="2366530" y="1471752"/>
                  </a:lnTo>
                  <a:lnTo>
                    <a:pt x="2336977" y="1507248"/>
                  </a:lnTo>
                  <a:lnTo>
                    <a:pt x="2303996" y="1539024"/>
                  </a:lnTo>
                  <a:lnTo>
                    <a:pt x="2267839" y="1566722"/>
                  </a:lnTo>
                  <a:lnTo>
                    <a:pt x="2228710" y="1590040"/>
                  </a:lnTo>
                  <a:lnTo>
                    <a:pt x="2186838" y="1608645"/>
                  </a:lnTo>
                  <a:lnTo>
                    <a:pt x="2142452" y="1622209"/>
                  </a:lnTo>
                  <a:lnTo>
                    <a:pt x="2095766" y="1630387"/>
                  </a:lnTo>
                  <a:lnTo>
                    <a:pt x="2047011" y="1632877"/>
                  </a:lnTo>
                  <a:lnTo>
                    <a:pt x="2011984" y="1631226"/>
                  </a:lnTo>
                  <a:lnTo>
                    <a:pt x="1941410" y="1619694"/>
                  </a:lnTo>
                  <a:lnTo>
                    <a:pt x="1872208" y="1596644"/>
                  </a:lnTo>
                  <a:lnTo>
                    <a:pt x="1806854" y="1561426"/>
                  </a:lnTo>
                  <a:lnTo>
                    <a:pt x="1747786" y="1513408"/>
                  </a:lnTo>
                  <a:lnTo>
                    <a:pt x="1721383" y="1484388"/>
                  </a:lnTo>
                  <a:lnTo>
                    <a:pt x="1697482" y="1451914"/>
                  </a:lnTo>
                  <a:lnTo>
                    <a:pt x="1676387" y="1415910"/>
                  </a:lnTo>
                  <a:lnTo>
                    <a:pt x="1658404" y="1376299"/>
                  </a:lnTo>
                  <a:lnTo>
                    <a:pt x="1643837" y="1332992"/>
                  </a:lnTo>
                  <a:lnTo>
                    <a:pt x="1633004" y="1285913"/>
                  </a:lnTo>
                  <a:lnTo>
                    <a:pt x="1626196" y="1234973"/>
                  </a:lnTo>
                  <a:lnTo>
                    <a:pt x="1623745" y="1180084"/>
                  </a:lnTo>
                  <a:lnTo>
                    <a:pt x="1625942" y="1121194"/>
                  </a:lnTo>
                  <a:lnTo>
                    <a:pt x="1633105" y="1058189"/>
                  </a:lnTo>
                  <a:lnTo>
                    <a:pt x="1645526" y="990993"/>
                  </a:lnTo>
                  <a:lnTo>
                    <a:pt x="1154341" y="1659153"/>
                  </a:lnTo>
                  <a:lnTo>
                    <a:pt x="1150835" y="1664741"/>
                  </a:lnTo>
                  <a:lnTo>
                    <a:pt x="1148219" y="1670862"/>
                  </a:lnTo>
                  <a:lnTo>
                    <a:pt x="1146581" y="1677441"/>
                  </a:lnTo>
                  <a:lnTo>
                    <a:pt x="1146009" y="1684375"/>
                  </a:lnTo>
                  <a:lnTo>
                    <a:pt x="1146009" y="1691335"/>
                  </a:lnTo>
                  <a:lnTo>
                    <a:pt x="1173746" y="1745322"/>
                  </a:lnTo>
                  <a:lnTo>
                    <a:pt x="1203528" y="1792846"/>
                  </a:lnTo>
                  <a:lnTo>
                    <a:pt x="1243012" y="1848548"/>
                  </a:lnTo>
                  <a:lnTo>
                    <a:pt x="1266507" y="1878571"/>
                  </a:lnTo>
                  <a:lnTo>
                    <a:pt x="1292567" y="1909572"/>
                  </a:lnTo>
                  <a:lnTo>
                    <a:pt x="1321231" y="1941195"/>
                  </a:lnTo>
                  <a:lnTo>
                    <a:pt x="1352537" y="1973084"/>
                  </a:lnTo>
                  <a:lnTo>
                    <a:pt x="1386547" y="2004885"/>
                  </a:lnTo>
                  <a:lnTo>
                    <a:pt x="1423301" y="2036229"/>
                  </a:lnTo>
                  <a:lnTo>
                    <a:pt x="1462824" y="2066785"/>
                  </a:lnTo>
                  <a:lnTo>
                    <a:pt x="1505191" y="2096173"/>
                  </a:lnTo>
                  <a:lnTo>
                    <a:pt x="1550416" y="2124062"/>
                  </a:lnTo>
                  <a:lnTo>
                    <a:pt x="1598561" y="2150072"/>
                  </a:lnTo>
                  <a:lnTo>
                    <a:pt x="1649666" y="2173859"/>
                  </a:lnTo>
                  <a:lnTo>
                    <a:pt x="1703781" y="2195068"/>
                  </a:lnTo>
                  <a:lnTo>
                    <a:pt x="1760943" y="2213330"/>
                  </a:lnTo>
                  <a:lnTo>
                    <a:pt x="1821192" y="2228316"/>
                  </a:lnTo>
                  <a:lnTo>
                    <a:pt x="1884591" y="2239645"/>
                  </a:lnTo>
                  <a:lnTo>
                    <a:pt x="1951164" y="2246973"/>
                  </a:lnTo>
                  <a:lnTo>
                    <a:pt x="2020963" y="2249944"/>
                  </a:lnTo>
                  <a:lnTo>
                    <a:pt x="2051329" y="2249665"/>
                  </a:lnTo>
                  <a:lnTo>
                    <a:pt x="2056015" y="2249995"/>
                  </a:lnTo>
                  <a:lnTo>
                    <a:pt x="2110321" y="2248763"/>
                  </a:lnTo>
                  <a:lnTo>
                    <a:pt x="2159241" y="2245080"/>
                  </a:lnTo>
                  <a:lnTo>
                    <a:pt x="2207450" y="2239022"/>
                  </a:lnTo>
                  <a:lnTo>
                    <a:pt x="2254897" y="2230653"/>
                  </a:lnTo>
                  <a:lnTo>
                    <a:pt x="2301544" y="2220036"/>
                  </a:lnTo>
                  <a:lnTo>
                    <a:pt x="2347303" y="2207222"/>
                  </a:lnTo>
                  <a:lnTo>
                    <a:pt x="2392146" y="2192274"/>
                  </a:lnTo>
                  <a:lnTo>
                    <a:pt x="2445601" y="2171649"/>
                  </a:lnTo>
                  <a:lnTo>
                    <a:pt x="2496743" y="2148103"/>
                  </a:lnTo>
                  <a:lnTo>
                    <a:pt x="2545575" y="2121751"/>
                  </a:lnTo>
                  <a:lnTo>
                    <a:pt x="2592120" y="2092718"/>
                  </a:lnTo>
                  <a:lnTo>
                    <a:pt x="2631821" y="2065642"/>
                  </a:lnTo>
                  <a:lnTo>
                    <a:pt x="2670378" y="2036711"/>
                  </a:lnTo>
                  <a:lnTo>
                    <a:pt x="2707690" y="2006003"/>
                  </a:lnTo>
                  <a:lnTo>
                    <a:pt x="2743682" y="1973554"/>
                  </a:lnTo>
                  <a:lnTo>
                    <a:pt x="2778239" y="1939455"/>
                  </a:lnTo>
                  <a:lnTo>
                    <a:pt x="2811259" y="1903768"/>
                  </a:lnTo>
                  <a:lnTo>
                    <a:pt x="2842666" y="1866544"/>
                  </a:lnTo>
                  <a:lnTo>
                    <a:pt x="2872359" y="1827860"/>
                  </a:lnTo>
                  <a:lnTo>
                    <a:pt x="2900222" y="1787766"/>
                  </a:lnTo>
                  <a:lnTo>
                    <a:pt x="2926169" y="1746351"/>
                  </a:lnTo>
                  <a:lnTo>
                    <a:pt x="2950108" y="1703654"/>
                  </a:lnTo>
                  <a:lnTo>
                    <a:pt x="2971939" y="1659750"/>
                  </a:lnTo>
                  <a:lnTo>
                    <a:pt x="2991574" y="1614716"/>
                  </a:lnTo>
                  <a:lnTo>
                    <a:pt x="3008896" y="1568602"/>
                  </a:lnTo>
                  <a:lnTo>
                    <a:pt x="3023819" y="1521472"/>
                  </a:lnTo>
                  <a:lnTo>
                    <a:pt x="3036252" y="1473390"/>
                  </a:lnTo>
                  <a:lnTo>
                    <a:pt x="3046082" y="1424432"/>
                  </a:lnTo>
                  <a:lnTo>
                    <a:pt x="3053232" y="1374648"/>
                  </a:lnTo>
                  <a:lnTo>
                    <a:pt x="3057588" y="1324114"/>
                  </a:lnTo>
                  <a:lnTo>
                    <a:pt x="3059061" y="1272882"/>
                  </a:lnTo>
                  <a:close/>
                </a:path>
                <a:path w="12807950" h="2250440">
                  <a:moveTo>
                    <a:pt x="3939438" y="1999348"/>
                  </a:moveTo>
                  <a:lnTo>
                    <a:pt x="3904259" y="1915782"/>
                  </a:lnTo>
                  <a:lnTo>
                    <a:pt x="3893045" y="1889112"/>
                  </a:lnTo>
                  <a:lnTo>
                    <a:pt x="3861651" y="1814537"/>
                  </a:lnTo>
                  <a:lnTo>
                    <a:pt x="3861651" y="1889112"/>
                  </a:lnTo>
                  <a:lnTo>
                    <a:pt x="3717188" y="1889112"/>
                  </a:lnTo>
                  <a:lnTo>
                    <a:pt x="3790531" y="1716659"/>
                  </a:lnTo>
                  <a:lnTo>
                    <a:pt x="3861651" y="1889112"/>
                  </a:lnTo>
                  <a:lnTo>
                    <a:pt x="3861651" y="1814537"/>
                  </a:lnTo>
                  <a:lnTo>
                    <a:pt x="3820452" y="1716659"/>
                  </a:lnTo>
                  <a:lnTo>
                    <a:pt x="3806977" y="1684655"/>
                  </a:lnTo>
                  <a:lnTo>
                    <a:pt x="3776751" y="1684655"/>
                  </a:lnTo>
                  <a:lnTo>
                    <a:pt x="3639401" y="1999348"/>
                  </a:lnTo>
                  <a:lnTo>
                    <a:pt x="3670071" y="1999348"/>
                  </a:lnTo>
                  <a:lnTo>
                    <a:pt x="3705631" y="1915782"/>
                  </a:lnTo>
                  <a:lnTo>
                    <a:pt x="3872319" y="1915782"/>
                  </a:lnTo>
                  <a:lnTo>
                    <a:pt x="3906545" y="1999348"/>
                  </a:lnTo>
                  <a:lnTo>
                    <a:pt x="3939438" y="1999348"/>
                  </a:lnTo>
                  <a:close/>
                </a:path>
                <a:path w="12807950" h="2250440">
                  <a:moveTo>
                    <a:pt x="4370159" y="1165631"/>
                  </a:moveTo>
                  <a:lnTo>
                    <a:pt x="4368012" y="1123403"/>
                  </a:lnTo>
                  <a:lnTo>
                    <a:pt x="4361561" y="1085659"/>
                  </a:lnTo>
                  <a:lnTo>
                    <a:pt x="4335729" y="1023594"/>
                  </a:lnTo>
                  <a:lnTo>
                    <a:pt x="4296829" y="975931"/>
                  </a:lnTo>
                  <a:lnTo>
                    <a:pt x="4248950" y="938987"/>
                  </a:lnTo>
                  <a:lnTo>
                    <a:pt x="4194632" y="911009"/>
                  </a:lnTo>
                  <a:lnTo>
                    <a:pt x="4136364" y="890206"/>
                  </a:lnTo>
                  <a:lnTo>
                    <a:pt x="4106722" y="881608"/>
                  </a:lnTo>
                  <a:lnTo>
                    <a:pt x="4078084" y="873010"/>
                  </a:lnTo>
                  <a:lnTo>
                    <a:pt x="4023753" y="855802"/>
                  </a:lnTo>
                  <a:lnTo>
                    <a:pt x="3975874" y="836790"/>
                  </a:lnTo>
                  <a:lnTo>
                    <a:pt x="3936974" y="814197"/>
                  </a:lnTo>
                  <a:lnTo>
                    <a:pt x="3911155" y="784453"/>
                  </a:lnTo>
                  <a:lnTo>
                    <a:pt x="3902545" y="743915"/>
                  </a:lnTo>
                  <a:lnTo>
                    <a:pt x="3903446" y="730123"/>
                  </a:lnTo>
                  <a:lnTo>
                    <a:pt x="3924592" y="685596"/>
                  </a:lnTo>
                  <a:lnTo>
                    <a:pt x="3965841" y="657174"/>
                  </a:lnTo>
                  <a:lnTo>
                    <a:pt x="4002951" y="644931"/>
                  </a:lnTo>
                  <a:lnTo>
                    <a:pt x="4040886" y="639546"/>
                  </a:lnTo>
                  <a:lnTo>
                    <a:pt x="4053167" y="639191"/>
                  </a:lnTo>
                  <a:lnTo>
                    <a:pt x="4074274" y="640232"/>
                  </a:lnTo>
                  <a:lnTo>
                    <a:pt x="4118381" y="648474"/>
                  </a:lnTo>
                  <a:lnTo>
                    <a:pt x="4163466" y="665060"/>
                  </a:lnTo>
                  <a:lnTo>
                    <a:pt x="4200398" y="690524"/>
                  </a:lnTo>
                  <a:lnTo>
                    <a:pt x="4215244" y="706602"/>
                  </a:lnTo>
                  <a:lnTo>
                    <a:pt x="4368724" y="538772"/>
                  </a:lnTo>
                  <a:lnTo>
                    <a:pt x="4335462" y="512165"/>
                  </a:lnTo>
                  <a:lnTo>
                    <a:pt x="4300232" y="489673"/>
                  </a:lnTo>
                  <a:lnTo>
                    <a:pt x="4263034" y="471297"/>
                  </a:lnTo>
                  <a:lnTo>
                    <a:pt x="4223867" y="457022"/>
                  </a:lnTo>
                  <a:lnTo>
                    <a:pt x="4183329" y="446366"/>
                  </a:lnTo>
                  <a:lnTo>
                    <a:pt x="4142092" y="438746"/>
                  </a:lnTo>
                  <a:lnTo>
                    <a:pt x="4100131" y="434174"/>
                  </a:lnTo>
                  <a:lnTo>
                    <a:pt x="4057459" y="432650"/>
                  </a:lnTo>
                  <a:lnTo>
                    <a:pt x="4020426" y="433959"/>
                  </a:lnTo>
                  <a:lnTo>
                    <a:pt x="3947985" y="444347"/>
                  </a:lnTo>
                  <a:lnTo>
                    <a:pt x="3878465" y="465137"/>
                  </a:lnTo>
                  <a:lnTo>
                    <a:pt x="3816439" y="496354"/>
                  </a:lnTo>
                  <a:lnTo>
                    <a:pt x="3762972" y="537895"/>
                  </a:lnTo>
                  <a:lnTo>
                    <a:pt x="3719931" y="589534"/>
                  </a:lnTo>
                  <a:lnTo>
                    <a:pt x="3688321" y="651217"/>
                  </a:lnTo>
                  <a:lnTo>
                    <a:pt x="3672179" y="722922"/>
                  </a:lnTo>
                  <a:lnTo>
                    <a:pt x="3670160" y="762546"/>
                  </a:lnTo>
                  <a:lnTo>
                    <a:pt x="3672357" y="802805"/>
                  </a:lnTo>
                  <a:lnTo>
                    <a:pt x="3689921" y="870940"/>
                  </a:lnTo>
                  <a:lnTo>
                    <a:pt x="3724008" y="923378"/>
                  </a:lnTo>
                  <a:lnTo>
                    <a:pt x="3768115" y="964996"/>
                  </a:lnTo>
                  <a:lnTo>
                    <a:pt x="3820604" y="997000"/>
                  </a:lnTo>
                  <a:lnTo>
                    <a:pt x="3877983" y="1022121"/>
                  </a:lnTo>
                  <a:lnTo>
                    <a:pt x="3938587" y="1041565"/>
                  </a:lnTo>
                  <a:lnTo>
                    <a:pt x="3967810" y="1050874"/>
                  </a:lnTo>
                  <a:lnTo>
                    <a:pt x="4023042" y="1069505"/>
                  </a:lnTo>
                  <a:lnTo>
                    <a:pt x="4071620" y="1090142"/>
                  </a:lnTo>
                  <a:lnTo>
                    <a:pt x="4111256" y="1114679"/>
                  </a:lnTo>
                  <a:lnTo>
                    <a:pt x="4137609" y="1146086"/>
                  </a:lnTo>
                  <a:lnTo>
                    <a:pt x="4146397" y="1187132"/>
                  </a:lnTo>
                  <a:lnTo>
                    <a:pt x="4145546" y="1200327"/>
                  </a:lnTo>
                  <a:lnTo>
                    <a:pt x="4125404" y="1244079"/>
                  </a:lnTo>
                  <a:lnTo>
                    <a:pt x="4085425" y="1273530"/>
                  </a:lnTo>
                  <a:lnTo>
                    <a:pt x="4046715" y="1286814"/>
                  </a:lnTo>
                  <a:lnTo>
                    <a:pt x="4005148" y="1292885"/>
                  </a:lnTo>
                  <a:lnTo>
                    <a:pt x="3991483" y="1293291"/>
                  </a:lnTo>
                  <a:lnTo>
                    <a:pt x="3963746" y="1291729"/>
                  </a:lnTo>
                  <a:lnTo>
                    <a:pt x="3909580" y="1279182"/>
                  </a:lnTo>
                  <a:lnTo>
                    <a:pt x="3858107" y="1254340"/>
                  </a:lnTo>
                  <a:lnTo>
                    <a:pt x="3814724" y="1218831"/>
                  </a:lnTo>
                  <a:lnTo>
                    <a:pt x="3796398" y="1197165"/>
                  </a:lnTo>
                  <a:lnTo>
                    <a:pt x="3637178" y="1372158"/>
                  </a:lnTo>
                  <a:lnTo>
                    <a:pt x="3674478" y="1403553"/>
                  </a:lnTo>
                  <a:lnTo>
                    <a:pt x="3713200" y="1430286"/>
                  </a:lnTo>
                  <a:lnTo>
                    <a:pt x="3753370" y="1452346"/>
                  </a:lnTo>
                  <a:lnTo>
                    <a:pt x="3794963" y="1469732"/>
                  </a:lnTo>
                  <a:lnTo>
                    <a:pt x="3838168" y="1482902"/>
                  </a:lnTo>
                  <a:lnTo>
                    <a:pt x="3883177" y="1492300"/>
                  </a:lnTo>
                  <a:lnTo>
                    <a:pt x="3929964" y="1497939"/>
                  </a:lnTo>
                  <a:lnTo>
                    <a:pt x="3978554" y="1499819"/>
                  </a:lnTo>
                  <a:lnTo>
                    <a:pt x="4017505" y="1498574"/>
                  </a:lnTo>
                  <a:lnTo>
                    <a:pt x="4055478" y="1494815"/>
                  </a:lnTo>
                  <a:lnTo>
                    <a:pt x="4128452" y="1479765"/>
                  </a:lnTo>
                  <a:lnTo>
                    <a:pt x="4195165" y="1454315"/>
                  </a:lnTo>
                  <a:lnTo>
                    <a:pt x="4253268" y="1418082"/>
                  </a:lnTo>
                  <a:lnTo>
                    <a:pt x="4301490" y="1371117"/>
                  </a:lnTo>
                  <a:lnTo>
                    <a:pt x="4338599" y="1313357"/>
                  </a:lnTo>
                  <a:lnTo>
                    <a:pt x="4362259" y="1244892"/>
                  </a:lnTo>
                  <a:lnTo>
                    <a:pt x="4368190" y="1206614"/>
                  </a:lnTo>
                  <a:lnTo>
                    <a:pt x="4370159" y="1165631"/>
                  </a:lnTo>
                  <a:close/>
                </a:path>
                <a:path w="12807950" h="2250440">
                  <a:moveTo>
                    <a:pt x="4608842" y="1767776"/>
                  </a:moveTo>
                  <a:lnTo>
                    <a:pt x="4606785" y="1748751"/>
                  </a:lnTo>
                  <a:lnTo>
                    <a:pt x="4601515" y="1732102"/>
                  </a:lnTo>
                  <a:lnTo>
                    <a:pt x="4593018" y="1717852"/>
                  </a:lnTo>
                  <a:lnTo>
                    <a:pt x="4586554" y="1711325"/>
                  </a:lnTo>
                  <a:lnTo>
                    <a:pt x="4581283" y="1705991"/>
                  </a:lnTo>
                  <a:lnTo>
                    <a:pt x="4579518" y="1704873"/>
                  </a:lnTo>
                  <a:lnTo>
                    <a:pt x="4579518" y="1767776"/>
                  </a:lnTo>
                  <a:lnTo>
                    <a:pt x="4578185" y="1780705"/>
                  </a:lnTo>
                  <a:lnTo>
                    <a:pt x="4550829" y="1815579"/>
                  </a:lnTo>
                  <a:lnTo>
                    <a:pt x="4514177" y="1823339"/>
                  </a:lnTo>
                  <a:lnTo>
                    <a:pt x="4446168" y="1823339"/>
                  </a:lnTo>
                  <a:lnTo>
                    <a:pt x="4446168" y="1711325"/>
                  </a:lnTo>
                  <a:lnTo>
                    <a:pt x="4512843" y="1711325"/>
                  </a:lnTo>
                  <a:lnTo>
                    <a:pt x="4551426" y="1719948"/>
                  </a:lnTo>
                  <a:lnTo>
                    <a:pt x="4578375" y="1755546"/>
                  </a:lnTo>
                  <a:lnTo>
                    <a:pt x="4579518" y="1767776"/>
                  </a:lnTo>
                  <a:lnTo>
                    <a:pt x="4579518" y="1704873"/>
                  </a:lnTo>
                  <a:lnTo>
                    <a:pt x="4566628" y="1696643"/>
                  </a:lnTo>
                  <a:lnTo>
                    <a:pt x="4549292" y="1689989"/>
                  </a:lnTo>
                  <a:lnTo>
                    <a:pt x="4529290" y="1685988"/>
                  </a:lnTo>
                  <a:lnTo>
                    <a:pt x="4506620" y="1684655"/>
                  </a:lnTo>
                  <a:lnTo>
                    <a:pt x="4416831" y="1684655"/>
                  </a:lnTo>
                  <a:lnTo>
                    <a:pt x="4416831" y="1999361"/>
                  </a:lnTo>
                  <a:lnTo>
                    <a:pt x="4446168" y="1999361"/>
                  </a:lnTo>
                  <a:lnTo>
                    <a:pt x="4446168" y="1850009"/>
                  </a:lnTo>
                  <a:lnTo>
                    <a:pt x="4515955" y="1850009"/>
                  </a:lnTo>
                  <a:lnTo>
                    <a:pt x="4569206" y="1837220"/>
                  </a:lnTo>
                  <a:lnTo>
                    <a:pt x="4587049" y="1823339"/>
                  </a:lnTo>
                  <a:lnTo>
                    <a:pt x="4594352" y="1815579"/>
                  </a:lnTo>
                  <a:lnTo>
                    <a:pt x="4602404" y="1801609"/>
                  </a:lnTo>
                  <a:lnTo>
                    <a:pt x="4607230" y="1785683"/>
                  </a:lnTo>
                  <a:lnTo>
                    <a:pt x="4608842" y="1767776"/>
                  </a:lnTo>
                  <a:close/>
                </a:path>
                <a:path w="12807950" h="2250440">
                  <a:moveTo>
                    <a:pt x="5056467" y="1999348"/>
                  </a:moveTo>
                  <a:lnTo>
                    <a:pt x="5021288" y="1915782"/>
                  </a:lnTo>
                  <a:lnTo>
                    <a:pt x="5010061" y="1889112"/>
                  </a:lnTo>
                  <a:lnTo>
                    <a:pt x="4978679" y="1814550"/>
                  </a:lnTo>
                  <a:lnTo>
                    <a:pt x="4978679" y="1889112"/>
                  </a:lnTo>
                  <a:lnTo>
                    <a:pt x="4834217" y="1889112"/>
                  </a:lnTo>
                  <a:lnTo>
                    <a:pt x="4907559" y="1716659"/>
                  </a:lnTo>
                  <a:lnTo>
                    <a:pt x="4978679" y="1889112"/>
                  </a:lnTo>
                  <a:lnTo>
                    <a:pt x="4978679" y="1814550"/>
                  </a:lnTo>
                  <a:lnTo>
                    <a:pt x="4937480" y="1716659"/>
                  </a:lnTo>
                  <a:lnTo>
                    <a:pt x="4924006" y="1684655"/>
                  </a:lnTo>
                  <a:lnTo>
                    <a:pt x="4893780" y="1684655"/>
                  </a:lnTo>
                  <a:lnTo>
                    <a:pt x="4756429" y="1999348"/>
                  </a:lnTo>
                  <a:lnTo>
                    <a:pt x="4787100" y="1999348"/>
                  </a:lnTo>
                  <a:lnTo>
                    <a:pt x="4822660" y="1915782"/>
                  </a:lnTo>
                  <a:lnTo>
                    <a:pt x="4989347" y="1915782"/>
                  </a:lnTo>
                  <a:lnTo>
                    <a:pt x="5023574" y="1999348"/>
                  </a:lnTo>
                  <a:lnTo>
                    <a:pt x="5056467" y="1999348"/>
                  </a:lnTo>
                  <a:close/>
                </a:path>
                <a:path w="12807950" h="2250440">
                  <a:moveTo>
                    <a:pt x="5246573" y="458279"/>
                  </a:moveTo>
                  <a:lnTo>
                    <a:pt x="4443298" y="458279"/>
                  </a:lnTo>
                  <a:lnTo>
                    <a:pt x="4443298" y="656399"/>
                  </a:lnTo>
                  <a:lnTo>
                    <a:pt x="4733061" y="656399"/>
                  </a:lnTo>
                  <a:lnTo>
                    <a:pt x="4733061" y="1474279"/>
                  </a:lnTo>
                  <a:lnTo>
                    <a:pt x="4956835" y="1474279"/>
                  </a:lnTo>
                  <a:lnTo>
                    <a:pt x="4956835" y="656399"/>
                  </a:lnTo>
                  <a:lnTo>
                    <a:pt x="5246573" y="656399"/>
                  </a:lnTo>
                  <a:lnTo>
                    <a:pt x="5246573" y="458279"/>
                  </a:lnTo>
                  <a:close/>
                </a:path>
                <a:path w="12807950" h="2250440">
                  <a:moveTo>
                    <a:pt x="5465851" y="1999361"/>
                  </a:moveTo>
                  <a:lnTo>
                    <a:pt x="5375364" y="1850009"/>
                  </a:lnTo>
                  <a:lnTo>
                    <a:pt x="5374284" y="1848231"/>
                  </a:lnTo>
                  <a:lnTo>
                    <a:pt x="5409476" y="1839010"/>
                  </a:lnTo>
                  <a:lnTo>
                    <a:pt x="5433276" y="1823339"/>
                  </a:lnTo>
                  <a:lnTo>
                    <a:pt x="5434622" y="1822450"/>
                  </a:lnTo>
                  <a:lnTo>
                    <a:pt x="5449709" y="1798561"/>
                  </a:lnTo>
                  <a:lnTo>
                    <a:pt x="5454739" y="1767332"/>
                  </a:lnTo>
                  <a:lnTo>
                    <a:pt x="5447538" y="1731162"/>
                  </a:lnTo>
                  <a:lnTo>
                    <a:pt x="5431650" y="1711325"/>
                  </a:lnTo>
                  <a:lnTo>
                    <a:pt x="5426837" y="1705317"/>
                  </a:lnTo>
                  <a:lnTo>
                    <a:pt x="5425402" y="1704670"/>
                  </a:lnTo>
                  <a:lnTo>
                    <a:pt x="5425402" y="1767332"/>
                  </a:lnTo>
                  <a:lnTo>
                    <a:pt x="5424233" y="1779371"/>
                  </a:lnTo>
                  <a:lnTo>
                    <a:pt x="5396420" y="1814715"/>
                  </a:lnTo>
                  <a:lnTo>
                    <a:pt x="5369611" y="1822450"/>
                  </a:lnTo>
                  <a:lnTo>
                    <a:pt x="5368709" y="1822450"/>
                  </a:lnTo>
                  <a:lnTo>
                    <a:pt x="5353837" y="1823339"/>
                  </a:lnTo>
                  <a:lnTo>
                    <a:pt x="5289385" y="1823339"/>
                  </a:lnTo>
                  <a:lnTo>
                    <a:pt x="5289385" y="1711325"/>
                  </a:lnTo>
                  <a:lnTo>
                    <a:pt x="5352948" y="1711325"/>
                  </a:lnTo>
                  <a:lnTo>
                    <a:pt x="5369839" y="1712455"/>
                  </a:lnTo>
                  <a:lnTo>
                    <a:pt x="5407177" y="1726882"/>
                  </a:lnTo>
                  <a:lnTo>
                    <a:pt x="5425402" y="1767332"/>
                  </a:lnTo>
                  <a:lnTo>
                    <a:pt x="5425402" y="1704670"/>
                  </a:lnTo>
                  <a:lnTo>
                    <a:pt x="5392636" y="1689823"/>
                  </a:lnTo>
                  <a:lnTo>
                    <a:pt x="5344947" y="1684655"/>
                  </a:lnTo>
                  <a:lnTo>
                    <a:pt x="5260048" y="1684655"/>
                  </a:lnTo>
                  <a:lnTo>
                    <a:pt x="5260048" y="1999361"/>
                  </a:lnTo>
                  <a:lnTo>
                    <a:pt x="5289385" y="1999361"/>
                  </a:lnTo>
                  <a:lnTo>
                    <a:pt x="5289385" y="1850009"/>
                  </a:lnTo>
                  <a:lnTo>
                    <a:pt x="5344058" y="1850009"/>
                  </a:lnTo>
                  <a:lnTo>
                    <a:pt x="5432514" y="1999361"/>
                  </a:lnTo>
                  <a:lnTo>
                    <a:pt x="5465851" y="1999361"/>
                  </a:lnTo>
                  <a:close/>
                </a:path>
                <a:path w="12807950" h="2250440">
                  <a:moveTo>
                    <a:pt x="5891225" y="1684655"/>
                  </a:moveTo>
                  <a:lnTo>
                    <a:pt x="5646750" y="1684655"/>
                  </a:lnTo>
                  <a:lnTo>
                    <a:pt x="5646750" y="1711325"/>
                  </a:lnTo>
                  <a:lnTo>
                    <a:pt x="5754306" y="1711325"/>
                  </a:lnTo>
                  <a:lnTo>
                    <a:pt x="5754306" y="1999615"/>
                  </a:lnTo>
                  <a:lnTo>
                    <a:pt x="5783656" y="1999615"/>
                  </a:lnTo>
                  <a:lnTo>
                    <a:pt x="5783656" y="1711325"/>
                  </a:lnTo>
                  <a:lnTo>
                    <a:pt x="5891225" y="1711325"/>
                  </a:lnTo>
                  <a:lnTo>
                    <a:pt x="5891225" y="1684655"/>
                  </a:lnTo>
                  <a:close/>
                </a:path>
                <a:path w="12807950" h="2250440">
                  <a:moveTo>
                    <a:pt x="6217691" y="1474025"/>
                  </a:moveTo>
                  <a:lnTo>
                    <a:pt x="6124079" y="1258849"/>
                  </a:lnTo>
                  <a:lnTo>
                    <a:pt x="6041720" y="1069517"/>
                  </a:lnTo>
                  <a:lnTo>
                    <a:pt x="5904446" y="753948"/>
                  </a:lnTo>
                  <a:lnTo>
                    <a:pt x="5801715" y="517817"/>
                  </a:lnTo>
                  <a:lnTo>
                    <a:pt x="5801715" y="1069517"/>
                  </a:lnTo>
                  <a:lnTo>
                    <a:pt x="5553545" y="1069517"/>
                  </a:lnTo>
                  <a:lnTo>
                    <a:pt x="5676925" y="753948"/>
                  </a:lnTo>
                  <a:lnTo>
                    <a:pt x="5801715" y="1069517"/>
                  </a:lnTo>
                  <a:lnTo>
                    <a:pt x="5801715" y="517817"/>
                  </a:lnTo>
                  <a:lnTo>
                    <a:pt x="5775896" y="458457"/>
                  </a:lnTo>
                  <a:lnTo>
                    <a:pt x="5590857" y="458457"/>
                  </a:lnTo>
                  <a:lnTo>
                    <a:pt x="5151920" y="1474025"/>
                  </a:lnTo>
                  <a:lnTo>
                    <a:pt x="5398630" y="1474025"/>
                  </a:lnTo>
                  <a:lnTo>
                    <a:pt x="5483276" y="1258849"/>
                  </a:lnTo>
                  <a:lnTo>
                    <a:pt x="5877725" y="1258849"/>
                  </a:lnTo>
                  <a:lnTo>
                    <a:pt x="5965228" y="1474025"/>
                  </a:lnTo>
                  <a:lnTo>
                    <a:pt x="6217691" y="1474025"/>
                  </a:lnTo>
                  <a:close/>
                </a:path>
                <a:path w="12807950" h="2250440">
                  <a:moveTo>
                    <a:pt x="6676631" y="1841995"/>
                  </a:moveTo>
                  <a:lnTo>
                    <a:pt x="6671259" y="1797164"/>
                  </a:lnTo>
                  <a:lnTo>
                    <a:pt x="6655968" y="1756879"/>
                  </a:lnTo>
                  <a:lnTo>
                    <a:pt x="6647307" y="1742948"/>
                  </a:lnTo>
                  <a:lnTo>
                    <a:pt x="6647307" y="1841995"/>
                  </a:lnTo>
                  <a:lnTo>
                    <a:pt x="6644830" y="1870710"/>
                  </a:lnTo>
                  <a:lnTo>
                    <a:pt x="6637858" y="1896846"/>
                  </a:lnTo>
                  <a:lnTo>
                    <a:pt x="6626504" y="1920138"/>
                  </a:lnTo>
                  <a:lnTo>
                    <a:pt x="6626390" y="1920392"/>
                  </a:lnTo>
                  <a:lnTo>
                    <a:pt x="6590716" y="1958568"/>
                  </a:lnTo>
                  <a:lnTo>
                    <a:pt x="6542494" y="1978228"/>
                  </a:lnTo>
                  <a:lnTo>
                    <a:pt x="6513957" y="1980679"/>
                  </a:lnTo>
                  <a:lnTo>
                    <a:pt x="6485598" y="1977872"/>
                  </a:lnTo>
                  <a:lnTo>
                    <a:pt x="6437376" y="1957971"/>
                  </a:lnTo>
                  <a:lnTo>
                    <a:pt x="6401359" y="1920138"/>
                  </a:lnTo>
                  <a:lnTo>
                    <a:pt x="6382931" y="1870710"/>
                  </a:lnTo>
                  <a:lnTo>
                    <a:pt x="6380607" y="1841995"/>
                  </a:lnTo>
                  <a:lnTo>
                    <a:pt x="6383083" y="1813115"/>
                  </a:lnTo>
                  <a:lnTo>
                    <a:pt x="6401524" y="1763331"/>
                  </a:lnTo>
                  <a:lnTo>
                    <a:pt x="6437173" y="1725320"/>
                  </a:lnTo>
                  <a:lnTo>
                    <a:pt x="6485179" y="1705762"/>
                  </a:lnTo>
                  <a:lnTo>
                    <a:pt x="6513512" y="1703311"/>
                  </a:lnTo>
                  <a:lnTo>
                    <a:pt x="6542430" y="1706118"/>
                  </a:lnTo>
                  <a:lnTo>
                    <a:pt x="6591109" y="1725790"/>
                  </a:lnTo>
                  <a:lnTo>
                    <a:pt x="6626822" y="1763331"/>
                  </a:lnTo>
                  <a:lnTo>
                    <a:pt x="6645034" y="1812950"/>
                  </a:lnTo>
                  <a:lnTo>
                    <a:pt x="6647307" y="1841995"/>
                  </a:lnTo>
                  <a:lnTo>
                    <a:pt x="6647307" y="1742948"/>
                  </a:lnTo>
                  <a:lnTo>
                    <a:pt x="6616255" y="1709381"/>
                  </a:lnTo>
                  <a:lnTo>
                    <a:pt x="6579717" y="1688528"/>
                  </a:lnTo>
                  <a:lnTo>
                    <a:pt x="6537274" y="1677974"/>
                  </a:lnTo>
                  <a:lnTo>
                    <a:pt x="6513957" y="1676641"/>
                  </a:lnTo>
                  <a:lnTo>
                    <a:pt x="6479451" y="1680095"/>
                  </a:lnTo>
                  <a:lnTo>
                    <a:pt x="6420777" y="1703654"/>
                  </a:lnTo>
                  <a:lnTo>
                    <a:pt x="6376937" y="1748332"/>
                  </a:lnTo>
                  <a:lnTo>
                    <a:pt x="6354267" y="1807451"/>
                  </a:lnTo>
                  <a:lnTo>
                    <a:pt x="6351270" y="1841995"/>
                  </a:lnTo>
                  <a:lnTo>
                    <a:pt x="6354661" y="1876602"/>
                  </a:lnTo>
                  <a:lnTo>
                    <a:pt x="6377775" y="1936064"/>
                  </a:lnTo>
                  <a:lnTo>
                    <a:pt x="6421615" y="1981238"/>
                  </a:lnTo>
                  <a:lnTo>
                    <a:pt x="6479845" y="2004453"/>
                  </a:lnTo>
                  <a:lnTo>
                    <a:pt x="6513957" y="2007349"/>
                  </a:lnTo>
                  <a:lnTo>
                    <a:pt x="6547942" y="2004085"/>
                  </a:lnTo>
                  <a:lnTo>
                    <a:pt x="6578752" y="1995182"/>
                  </a:lnTo>
                  <a:lnTo>
                    <a:pt x="6606324" y="1980679"/>
                  </a:lnTo>
                  <a:lnTo>
                    <a:pt x="6650888" y="1935810"/>
                  </a:lnTo>
                  <a:lnTo>
                    <a:pt x="6668211" y="1896846"/>
                  </a:lnTo>
                  <a:lnTo>
                    <a:pt x="6673774" y="1876602"/>
                  </a:lnTo>
                  <a:lnTo>
                    <a:pt x="6676631" y="1841995"/>
                  </a:lnTo>
                  <a:close/>
                </a:path>
                <a:path w="12807950" h="2250440">
                  <a:moveTo>
                    <a:pt x="7089140" y="1684655"/>
                  </a:moveTo>
                  <a:lnTo>
                    <a:pt x="6900672" y="1684655"/>
                  </a:lnTo>
                  <a:lnTo>
                    <a:pt x="6900672" y="1711325"/>
                  </a:lnTo>
                  <a:lnTo>
                    <a:pt x="6900672" y="1823085"/>
                  </a:lnTo>
                  <a:lnTo>
                    <a:pt x="6900672" y="1849755"/>
                  </a:lnTo>
                  <a:lnTo>
                    <a:pt x="6900672" y="1999615"/>
                  </a:lnTo>
                  <a:lnTo>
                    <a:pt x="6930009" y="1999615"/>
                  </a:lnTo>
                  <a:lnTo>
                    <a:pt x="6930009" y="1849755"/>
                  </a:lnTo>
                  <a:lnTo>
                    <a:pt x="7078027" y="1849755"/>
                  </a:lnTo>
                  <a:lnTo>
                    <a:pt x="7078027" y="1823085"/>
                  </a:lnTo>
                  <a:lnTo>
                    <a:pt x="6930009" y="1823085"/>
                  </a:lnTo>
                  <a:lnTo>
                    <a:pt x="6930009" y="1711325"/>
                  </a:lnTo>
                  <a:lnTo>
                    <a:pt x="7089140" y="1711325"/>
                  </a:lnTo>
                  <a:lnTo>
                    <a:pt x="7089140" y="1684655"/>
                  </a:lnTo>
                  <a:close/>
                </a:path>
                <a:path w="12807950" h="2250440">
                  <a:moveTo>
                    <a:pt x="7282015" y="458457"/>
                  </a:moveTo>
                  <a:lnTo>
                    <a:pt x="7058241" y="458457"/>
                  </a:lnTo>
                  <a:lnTo>
                    <a:pt x="7058241" y="1164196"/>
                  </a:lnTo>
                  <a:lnTo>
                    <a:pt x="7055371" y="1164196"/>
                  </a:lnTo>
                  <a:lnTo>
                    <a:pt x="6623621" y="458457"/>
                  </a:lnTo>
                  <a:lnTo>
                    <a:pt x="6319507" y="458457"/>
                  </a:lnTo>
                  <a:lnTo>
                    <a:pt x="6319507" y="1474025"/>
                  </a:lnTo>
                  <a:lnTo>
                    <a:pt x="6543281" y="1474025"/>
                  </a:lnTo>
                  <a:lnTo>
                    <a:pt x="6543281" y="751090"/>
                  </a:lnTo>
                  <a:lnTo>
                    <a:pt x="6546151" y="751090"/>
                  </a:lnTo>
                  <a:lnTo>
                    <a:pt x="6989394" y="1474025"/>
                  </a:lnTo>
                  <a:lnTo>
                    <a:pt x="7282015" y="1474025"/>
                  </a:lnTo>
                  <a:lnTo>
                    <a:pt x="7282015" y="458457"/>
                  </a:lnTo>
                  <a:close/>
                </a:path>
                <a:path w="12807950" h="2250440">
                  <a:moveTo>
                    <a:pt x="7839011" y="1950034"/>
                  </a:moveTo>
                  <a:lnTo>
                    <a:pt x="7815021" y="1931809"/>
                  </a:lnTo>
                  <a:lnTo>
                    <a:pt x="7806766" y="1942896"/>
                  </a:lnTo>
                  <a:lnTo>
                    <a:pt x="7797114" y="1952637"/>
                  </a:lnTo>
                  <a:lnTo>
                    <a:pt x="7760602" y="1973567"/>
                  </a:lnTo>
                  <a:lnTo>
                    <a:pt x="7722121" y="1980692"/>
                  </a:lnTo>
                  <a:lnTo>
                    <a:pt x="7693927" y="1977898"/>
                  </a:lnTo>
                  <a:lnTo>
                    <a:pt x="7645806" y="1958238"/>
                  </a:lnTo>
                  <a:lnTo>
                    <a:pt x="7609637" y="1920722"/>
                  </a:lnTo>
                  <a:lnTo>
                    <a:pt x="7591082" y="1871052"/>
                  </a:lnTo>
                  <a:lnTo>
                    <a:pt x="7588771" y="1842008"/>
                  </a:lnTo>
                  <a:lnTo>
                    <a:pt x="7591450" y="1812759"/>
                  </a:lnTo>
                  <a:lnTo>
                    <a:pt x="7610335" y="1762747"/>
                  </a:lnTo>
                  <a:lnTo>
                    <a:pt x="7646352" y="1725066"/>
                  </a:lnTo>
                  <a:lnTo>
                    <a:pt x="7694142" y="1705737"/>
                  </a:lnTo>
                  <a:lnTo>
                    <a:pt x="7722121" y="1703324"/>
                  </a:lnTo>
                  <a:lnTo>
                    <a:pt x="7735176" y="1704022"/>
                  </a:lnTo>
                  <a:lnTo>
                    <a:pt x="7781557" y="1720862"/>
                  </a:lnTo>
                  <a:lnTo>
                    <a:pt x="7806576" y="1745996"/>
                  </a:lnTo>
                  <a:lnTo>
                    <a:pt x="7830566" y="1725993"/>
                  </a:lnTo>
                  <a:lnTo>
                    <a:pt x="7809281" y="1704403"/>
                  </a:lnTo>
                  <a:lnTo>
                    <a:pt x="7784122" y="1688985"/>
                  </a:lnTo>
                  <a:lnTo>
                    <a:pt x="7755052" y="1679727"/>
                  </a:lnTo>
                  <a:lnTo>
                    <a:pt x="7722121" y="1676654"/>
                  </a:lnTo>
                  <a:lnTo>
                    <a:pt x="7687958" y="1679917"/>
                  </a:lnTo>
                  <a:lnTo>
                    <a:pt x="7629385" y="1703362"/>
                  </a:lnTo>
                  <a:lnTo>
                    <a:pt x="7585049" y="1748205"/>
                  </a:lnTo>
                  <a:lnTo>
                    <a:pt x="7562278" y="1807425"/>
                  </a:lnTo>
                  <a:lnTo>
                    <a:pt x="7559434" y="1842008"/>
                  </a:lnTo>
                  <a:lnTo>
                    <a:pt x="7562774" y="1876234"/>
                  </a:lnTo>
                  <a:lnTo>
                    <a:pt x="7585545" y="1935353"/>
                  </a:lnTo>
                  <a:lnTo>
                    <a:pt x="7628890" y="1980692"/>
                  </a:lnTo>
                  <a:lnTo>
                    <a:pt x="7687450" y="2004250"/>
                  </a:lnTo>
                  <a:lnTo>
                    <a:pt x="7722121" y="2007362"/>
                  </a:lnTo>
                  <a:lnTo>
                    <a:pt x="7757592" y="2003767"/>
                  </a:lnTo>
                  <a:lnTo>
                    <a:pt x="7788897" y="1993023"/>
                  </a:lnTo>
                  <a:lnTo>
                    <a:pt x="7816037" y="1975104"/>
                  </a:lnTo>
                  <a:lnTo>
                    <a:pt x="7839011" y="1950034"/>
                  </a:lnTo>
                  <a:close/>
                </a:path>
                <a:path w="12807950" h="2250440">
                  <a:moveTo>
                    <a:pt x="8355952" y="1841995"/>
                  </a:moveTo>
                  <a:lnTo>
                    <a:pt x="8350567" y="1797164"/>
                  </a:lnTo>
                  <a:lnTo>
                    <a:pt x="8335289" y="1756879"/>
                  </a:lnTo>
                  <a:lnTo>
                    <a:pt x="8326628" y="1742948"/>
                  </a:lnTo>
                  <a:lnTo>
                    <a:pt x="8326628" y="1841995"/>
                  </a:lnTo>
                  <a:lnTo>
                    <a:pt x="8324151" y="1870710"/>
                  </a:lnTo>
                  <a:lnTo>
                    <a:pt x="8305825" y="1920138"/>
                  </a:lnTo>
                  <a:lnTo>
                    <a:pt x="8270037" y="1958568"/>
                  </a:lnTo>
                  <a:lnTo>
                    <a:pt x="8221815" y="1978228"/>
                  </a:lnTo>
                  <a:lnTo>
                    <a:pt x="8193278" y="1980679"/>
                  </a:lnTo>
                  <a:lnTo>
                    <a:pt x="8164906" y="1977872"/>
                  </a:lnTo>
                  <a:lnTo>
                    <a:pt x="8116684" y="1957971"/>
                  </a:lnTo>
                  <a:lnTo>
                    <a:pt x="8080680" y="1920138"/>
                  </a:lnTo>
                  <a:lnTo>
                    <a:pt x="8062239" y="1870710"/>
                  </a:lnTo>
                  <a:lnTo>
                    <a:pt x="8059928" y="1841995"/>
                  </a:lnTo>
                  <a:lnTo>
                    <a:pt x="8062404" y="1813115"/>
                  </a:lnTo>
                  <a:lnTo>
                    <a:pt x="8080845" y="1763331"/>
                  </a:lnTo>
                  <a:lnTo>
                    <a:pt x="8116494" y="1725320"/>
                  </a:lnTo>
                  <a:lnTo>
                    <a:pt x="8164500" y="1705762"/>
                  </a:lnTo>
                  <a:lnTo>
                    <a:pt x="8192833" y="1703311"/>
                  </a:lnTo>
                  <a:lnTo>
                    <a:pt x="8221751" y="1706118"/>
                  </a:lnTo>
                  <a:lnTo>
                    <a:pt x="8270430" y="1725790"/>
                  </a:lnTo>
                  <a:lnTo>
                    <a:pt x="8306143" y="1763331"/>
                  </a:lnTo>
                  <a:lnTo>
                    <a:pt x="8324355" y="1812950"/>
                  </a:lnTo>
                  <a:lnTo>
                    <a:pt x="8326628" y="1841995"/>
                  </a:lnTo>
                  <a:lnTo>
                    <a:pt x="8326628" y="1742948"/>
                  </a:lnTo>
                  <a:lnTo>
                    <a:pt x="8295576" y="1709381"/>
                  </a:lnTo>
                  <a:lnTo>
                    <a:pt x="8259026" y="1688528"/>
                  </a:lnTo>
                  <a:lnTo>
                    <a:pt x="8216582" y="1677974"/>
                  </a:lnTo>
                  <a:lnTo>
                    <a:pt x="8193278" y="1676641"/>
                  </a:lnTo>
                  <a:lnTo>
                    <a:pt x="8158772" y="1680095"/>
                  </a:lnTo>
                  <a:lnTo>
                    <a:pt x="8100098" y="1703654"/>
                  </a:lnTo>
                  <a:lnTo>
                    <a:pt x="8056258" y="1748332"/>
                  </a:lnTo>
                  <a:lnTo>
                    <a:pt x="8033588" y="1807451"/>
                  </a:lnTo>
                  <a:lnTo>
                    <a:pt x="8030591" y="1841995"/>
                  </a:lnTo>
                  <a:lnTo>
                    <a:pt x="8033982" y="1876602"/>
                  </a:lnTo>
                  <a:lnTo>
                    <a:pt x="8057083" y="1936064"/>
                  </a:lnTo>
                  <a:lnTo>
                    <a:pt x="8100923" y="1981238"/>
                  </a:lnTo>
                  <a:lnTo>
                    <a:pt x="8159153" y="2004453"/>
                  </a:lnTo>
                  <a:lnTo>
                    <a:pt x="8193278" y="2007349"/>
                  </a:lnTo>
                  <a:lnTo>
                    <a:pt x="8227250" y="2004085"/>
                  </a:lnTo>
                  <a:lnTo>
                    <a:pt x="8258061" y="1995182"/>
                  </a:lnTo>
                  <a:lnTo>
                    <a:pt x="8285632" y="1980679"/>
                  </a:lnTo>
                  <a:lnTo>
                    <a:pt x="8330209" y="1935810"/>
                  </a:lnTo>
                  <a:lnTo>
                    <a:pt x="8347532" y="1896846"/>
                  </a:lnTo>
                  <a:lnTo>
                    <a:pt x="8353082" y="1876602"/>
                  </a:lnTo>
                  <a:lnTo>
                    <a:pt x="8355952" y="1841995"/>
                  </a:lnTo>
                  <a:close/>
                </a:path>
                <a:path w="12807950" h="2250440">
                  <a:moveTo>
                    <a:pt x="8425205" y="969124"/>
                  </a:moveTo>
                  <a:lnTo>
                    <a:pt x="8423288" y="915123"/>
                  </a:lnTo>
                  <a:lnTo>
                    <a:pt x="8417534" y="864463"/>
                  </a:lnTo>
                  <a:lnTo>
                    <a:pt x="8407921" y="817130"/>
                  </a:lnTo>
                  <a:lnTo>
                    <a:pt x="8394471" y="773125"/>
                  </a:lnTo>
                  <a:lnTo>
                    <a:pt x="8377161" y="732447"/>
                  </a:lnTo>
                  <a:lnTo>
                    <a:pt x="8351025" y="685965"/>
                  </a:lnTo>
                  <a:lnTo>
                    <a:pt x="8335848" y="664997"/>
                  </a:lnTo>
                  <a:lnTo>
                    <a:pt x="8320684" y="644042"/>
                  </a:lnTo>
                  <a:lnTo>
                    <a:pt x="8286128" y="606691"/>
                  </a:lnTo>
                  <a:lnTo>
                    <a:pt x="8247354" y="573913"/>
                  </a:lnTo>
                  <a:lnTo>
                    <a:pt x="8204733" y="545553"/>
                  </a:lnTo>
                  <a:lnTo>
                    <a:pt x="8192846" y="539330"/>
                  </a:lnTo>
                  <a:lnTo>
                    <a:pt x="8192846" y="957618"/>
                  </a:lnTo>
                  <a:lnTo>
                    <a:pt x="8191106" y="999007"/>
                  </a:lnTo>
                  <a:lnTo>
                    <a:pt x="8185861" y="1037069"/>
                  </a:lnTo>
                  <a:lnTo>
                    <a:pt x="8164868" y="1103210"/>
                  </a:lnTo>
                  <a:lnTo>
                    <a:pt x="8131696" y="1157008"/>
                  </a:lnTo>
                  <a:lnTo>
                    <a:pt x="8088135" y="1199337"/>
                  </a:lnTo>
                  <a:lnTo>
                    <a:pt x="8034883" y="1230706"/>
                  </a:lnTo>
                  <a:lnTo>
                    <a:pt x="7972666" y="1251673"/>
                  </a:lnTo>
                  <a:lnTo>
                    <a:pt x="7903273" y="1263548"/>
                  </a:lnTo>
                  <a:lnTo>
                    <a:pt x="7828508" y="1267485"/>
                  </a:lnTo>
                  <a:lnTo>
                    <a:pt x="7712316" y="1267485"/>
                  </a:lnTo>
                  <a:lnTo>
                    <a:pt x="7712316" y="664997"/>
                  </a:lnTo>
                  <a:lnTo>
                    <a:pt x="7844269" y="664997"/>
                  </a:lnTo>
                  <a:lnTo>
                    <a:pt x="7912951" y="669493"/>
                  </a:lnTo>
                  <a:lnTo>
                    <a:pt x="7978394" y="682929"/>
                  </a:lnTo>
                  <a:lnTo>
                    <a:pt x="8038122" y="705383"/>
                  </a:lnTo>
                  <a:lnTo>
                    <a:pt x="8089570" y="736752"/>
                  </a:lnTo>
                  <a:lnTo>
                    <a:pt x="8132064" y="777443"/>
                  </a:lnTo>
                  <a:lnTo>
                    <a:pt x="8164868" y="827836"/>
                  </a:lnTo>
                  <a:lnTo>
                    <a:pt x="8185861" y="887895"/>
                  </a:lnTo>
                  <a:lnTo>
                    <a:pt x="8192846" y="957618"/>
                  </a:lnTo>
                  <a:lnTo>
                    <a:pt x="8192846" y="539330"/>
                  </a:lnTo>
                  <a:lnTo>
                    <a:pt x="8158607" y="521398"/>
                  </a:lnTo>
                  <a:lnTo>
                    <a:pt x="8108975" y="501446"/>
                  </a:lnTo>
                  <a:lnTo>
                    <a:pt x="8055851" y="485686"/>
                  </a:lnTo>
                  <a:lnTo>
                    <a:pt x="8011477" y="475907"/>
                  </a:lnTo>
                  <a:lnTo>
                    <a:pt x="7966126" y="468287"/>
                  </a:lnTo>
                  <a:lnTo>
                    <a:pt x="7919783" y="462826"/>
                  </a:lnTo>
                  <a:lnTo>
                    <a:pt x="7872489" y="459562"/>
                  </a:lnTo>
                  <a:lnTo>
                    <a:pt x="7824203" y="458457"/>
                  </a:lnTo>
                  <a:lnTo>
                    <a:pt x="7488529" y="458457"/>
                  </a:lnTo>
                  <a:lnTo>
                    <a:pt x="7488529" y="1474025"/>
                  </a:lnTo>
                  <a:lnTo>
                    <a:pt x="7854328" y="1474025"/>
                  </a:lnTo>
                  <a:lnTo>
                    <a:pt x="7910360" y="1471968"/>
                  </a:lnTo>
                  <a:lnTo>
                    <a:pt x="7965135" y="1465783"/>
                  </a:lnTo>
                  <a:lnTo>
                    <a:pt x="8018653" y="1455470"/>
                  </a:lnTo>
                  <a:lnTo>
                    <a:pt x="8070913" y="1441018"/>
                  </a:lnTo>
                  <a:lnTo>
                    <a:pt x="8121028" y="1422603"/>
                  </a:lnTo>
                  <a:lnTo>
                    <a:pt x="8168094" y="1400327"/>
                  </a:lnTo>
                  <a:lnTo>
                    <a:pt x="8212112" y="1374190"/>
                  </a:lnTo>
                  <a:lnTo>
                    <a:pt x="8253082" y="1344193"/>
                  </a:lnTo>
                  <a:lnTo>
                    <a:pt x="8290522" y="1310411"/>
                  </a:lnTo>
                  <a:lnTo>
                    <a:pt x="8323923" y="1272857"/>
                  </a:lnTo>
                  <a:lnTo>
                    <a:pt x="8327733" y="1267485"/>
                  </a:lnTo>
                  <a:lnTo>
                    <a:pt x="8353285" y="1231531"/>
                  </a:lnTo>
                  <a:lnTo>
                    <a:pt x="8378596" y="1186434"/>
                  </a:lnTo>
                  <a:lnTo>
                    <a:pt x="8398980" y="1137627"/>
                  </a:lnTo>
                  <a:lnTo>
                    <a:pt x="8413547" y="1085138"/>
                  </a:lnTo>
                  <a:lnTo>
                    <a:pt x="8422297" y="1028966"/>
                  </a:lnTo>
                  <a:lnTo>
                    <a:pt x="8425205" y="969124"/>
                  </a:lnTo>
                  <a:close/>
                </a:path>
                <a:path w="12807950" h="2250440">
                  <a:moveTo>
                    <a:pt x="8892019" y="1684655"/>
                  </a:moveTo>
                  <a:lnTo>
                    <a:pt x="8850236" y="1684655"/>
                  </a:lnTo>
                  <a:lnTo>
                    <a:pt x="8735568" y="1948688"/>
                  </a:lnTo>
                  <a:lnTo>
                    <a:pt x="8620887" y="1684655"/>
                  </a:lnTo>
                  <a:lnTo>
                    <a:pt x="8576869" y="1684655"/>
                  </a:lnTo>
                  <a:lnTo>
                    <a:pt x="8576869" y="1999361"/>
                  </a:lnTo>
                  <a:lnTo>
                    <a:pt x="8606206" y="1999361"/>
                  </a:lnTo>
                  <a:lnTo>
                    <a:pt x="8606206" y="1721993"/>
                  </a:lnTo>
                  <a:lnTo>
                    <a:pt x="8607095" y="1721993"/>
                  </a:lnTo>
                  <a:lnTo>
                    <a:pt x="8728900" y="1999361"/>
                  </a:lnTo>
                  <a:lnTo>
                    <a:pt x="8741778" y="1999361"/>
                  </a:lnTo>
                  <a:lnTo>
                    <a:pt x="8861793" y="1721993"/>
                  </a:lnTo>
                  <a:lnTo>
                    <a:pt x="8862682" y="1721993"/>
                  </a:lnTo>
                  <a:lnTo>
                    <a:pt x="8862682" y="1999361"/>
                  </a:lnTo>
                  <a:lnTo>
                    <a:pt x="8892019" y="1999361"/>
                  </a:lnTo>
                  <a:lnTo>
                    <a:pt x="8892019" y="1684655"/>
                  </a:lnTo>
                  <a:close/>
                </a:path>
                <a:path w="12807950" h="2250440">
                  <a:moveTo>
                    <a:pt x="9301645" y="1267447"/>
                  </a:moveTo>
                  <a:lnTo>
                    <a:pt x="8809609" y="1267447"/>
                  </a:lnTo>
                  <a:lnTo>
                    <a:pt x="8809609" y="1060437"/>
                  </a:lnTo>
                  <a:lnTo>
                    <a:pt x="9250007" y="1060437"/>
                  </a:lnTo>
                  <a:lnTo>
                    <a:pt x="9250007" y="854697"/>
                  </a:lnTo>
                  <a:lnTo>
                    <a:pt x="8809609" y="854697"/>
                  </a:lnTo>
                  <a:lnTo>
                    <a:pt x="8809609" y="665467"/>
                  </a:lnTo>
                  <a:lnTo>
                    <a:pt x="9275851" y="665467"/>
                  </a:lnTo>
                  <a:lnTo>
                    <a:pt x="9275851" y="458457"/>
                  </a:lnTo>
                  <a:lnTo>
                    <a:pt x="8585873" y="458457"/>
                  </a:lnTo>
                  <a:lnTo>
                    <a:pt x="8585873" y="665467"/>
                  </a:lnTo>
                  <a:lnTo>
                    <a:pt x="8585873" y="854697"/>
                  </a:lnTo>
                  <a:lnTo>
                    <a:pt x="8585873" y="1060437"/>
                  </a:lnTo>
                  <a:lnTo>
                    <a:pt x="8585873" y="1267447"/>
                  </a:lnTo>
                  <a:lnTo>
                    <a:pt x="8585873" y="1474457"/>
                  </a:lnTo>
                  <a:lnTo>
                    <a:pt x="9301645" y="1474457"/>
                  </a:lnTo>
                  <a:lnTo>
                    <a:pt x="9301645" y="1267447"/>
                  </a:lnTo>
                  <a:close/>
                </a:path>
                <a:path w="12807950" h="2250440">
                  <a:moveTo>
                    <a:pt x="9325419" y="1767776"/>
                  </a:moveTo>
                  <a:lnTo>
                    <a:pt x="9323349" y="1748751"/>
                  </a:lnTo>
                  <a:lnTo>
                    <a:pt x="9318079" y="1732102"/>
                  </a:lnTo>
                  <a:lnTo>
                    <a:pt x="9309583" y="1717852"/>
                  </a:lnTo>
                  <a:lnTo>
                    <a:pt x="9303131" y="1711325"/>
                  </a:lnTo>
                  <a:lnTo>
                    <a:pt x="9297860" y="1705991"/>
                  </a:lnTo>
                  <a:lnTo>
                    <a:pt x="9296082" y="1704860"/>
                  </a:lnTo>
                  <a:lnTo>
                    <a:pt x="9296082" y="1767776"/>
                  </a:lnTo>
                  <a:lnTo>
                    <a:pt x="9294736" y="1780705"/>
                  </a:lnTo>
                  <a:lnTo>
                    <a:pt x="9267380" y="1815579"/>
                  </a:lnTo>
                  <a:lnTo>
                    <a:pt x="9230741" y="1823339"/>
                  </a:lnTo>
                  <a:lnTo>
                    <a:pt x="9162732" y="1823339"/>
                  </a:lnTo>
                  <a:lnTo>
                    <a:pt x="9162732" y="1711325"/>
                  </a:lnTo>
                  <a:lnTo>
                    <a:pt x="9229407" y="1711325"/>
                  </a:lnTo>
                  <a:lnTo>
                    <a:pt x="9267990" y="1719948"/>
                  </a:lnTo>
                  <a:lnTo>
                    <a:pt x="9294939" y="1755546"/>
                  </a:lnTo>
                  <a:lnTo>
                    <a:pt x="9296082" y="1767776"/>
                  </a:lnTo>
                  <a:lnTo>
                    <a:pt x="9296082" y="1704860"/>
                  </a:lnTo>
                  <a:lnTo>
                    <a:pt x="9283192" y="1696643"/>
                  </a:lnTo>
                  <a:lnTo>
                    <a:pt x="9265856" y="1689989"/>
                  </a:lnTo>
                  <a:lnTo>
                    <a:pt x="9245854" y="1685988"/>
                  </a:lnTo>
                  <a:lnTo>
                    <a:pt x="9223184" y="1684655"/>
                  </a:lnTo>
                  <a:lnTo>
                    <a:pt x="9133395" y="1684655"/>
                  </a:lnTo>
                  <a:lnTo>
                    <a:pt x="9133395" y="1999361"/>
                  </a:lnTo>
                  <a:lnTo>
                    <a:pt x="9162732" y="1999361"/>
                  </a:lnTo>
                  <a:lnTo>
                    <a:pt x="9162732" y="1850009"/>
                  </a:lnTo>
                  <a:lnTo>
                    <a:pt x="9232519" y="1850009"/>
                  </a:lnTo>
                  <a:lnTo>
                    <a:pt x="9285770" y="1837220"/>
                  </a:lnTo>
                  <a:lnTo>
                    <a:pt x="9303614" y="1823339"/>
                  </a:lnTo>
                  <a:lnTo>
                    <a:pt x="9310916" y="1815579"/>
                  </a:lnTo>
                  <a:lnTo>
                    <a:pt x="9318968" y="1801609"/>
                  </a:lnTo>
                  <a:lnTo>
                    <a:pt x="9323807" y="1785683"/>
                  </a:lnTo>
                  <a:lnTo>
                    <a:pt x="9325419" y="1767776"/>
                  </a:lnTo>
                  <a:close/>
                </a:path>
                <a:path w="12807950" h="2250440">
                  <a:moveTo>
                    <a:pt x="9773031" y="1999348"/>
                  </a:moveTo>
                  <a:lnTo>
                    <a:pt x="9737852" y="1915782"/>
                  </a:lnTo>
                  <a:lnTo>
                    <a:pt x="9726625" y="1889112"/>
                  </a:lnTo>
                  <a:lnTo>
                    <a:pt x="9695243" y="1814550"/>
                  </a:lnTo>
                  <a:lnTo>
                    <a:pt x="9695243" y="1889112"/>
                  </a:lnTo>
                  <a:lnTo>
                    <a:pt x="9550781" y="1889112"/>
                  </a:lnTo>
                  <a:lnTo>
                    <a:pt x="9624123" y="1716659"/>
                  </a:lnTo>
                  <a:lnTo>
                    <a:pt x="9695243" y="1889112"/>
                  </a:lnTo>
                  <a:lnTo>
                    <a:pt x="9695243" y="1814550"/>
                  </a:lnTo>
                  <a:lnTo>
                    <a:pt x="9654045" y="1716659"/>
                  </a:lnTo>
                  <a:lnTo>
                    <a:pt x="9640570" y="1684655"/>
                  </a:lnTo>
                  <a:lnTo>
                    <a:pt x="9610344" y="1684655"/>
                  </a:lnTo>
                  <a:lnTo>
                    <a:pt x="9472993" y="1999348"/>
                  </a:lnTo>
                  <a:lnTo>
                    <a:pt x="9503664" y="1999348"/>
                  </a:lnTo>
                  <a:lnTo>
                    <a:pt x="9539224" y="1915782"/>
                  </a:lnTo>
                  <a:lnTo>
                    <a:pt x="9705911" y="1915782"/>
                  </a:lnTo>
                  <a:lnTo>
                    <a:pt x="9740138" y="1999348"/>
                  </a:lnTo>
                  <a:lnTo>
                    <a:pt x="9773031" y="1999348"/>
                  </a:lnTo>
                  <a:close/>
                </a:path>
                <a:path w="12807950" h="2250440">
                  <a:moveTo>
                    <a:pt x="10137877" y="1165631"/>
                  </a:moveTo>
                  <a:lnTo>
                    <a:pt x="10135730" y="1123403"/>
                  </a:lnTo>
                  <a:lnTo>
                    <a:pt x="10129279" y="1085659"/>
                  </a:lnTo>
                  <a:lnTo>
                    <a:pt x="10103472" y="1023594"/>
                  </a:lnTo>
                  <a:lnTo>
                    <a:pt x="10064585" y="975931"/>
                  </a:lnTo>
                  <a:lnTo>
                    <a:pt x="10016693" y="938987"/>
                  </a:lnTo>
                  <a:lnTo>
                    <a:pt x="9962350" y="911009"/>
                  </a:lnTo>
                  <a:lnTo>
                    <a:pt x="9904108" y="890206"/>
                  </a:lnTo>
                  <a:lnTo>
                    <a:pt x="9874466" y="881608"/>
                  </a:lnTo>
                  <a:lnTo>
                    <a:pt x="9845827" y="873010"/>
                  </a:lnTo>
                  <a:lnTo>
                    <a:pt x="9791522" y="855802"/>
                  </a:lnTo>
                  <a:lnTo>
                    <a:pt x="9743630" y="836790"/>
                  </a:lnTo>
                  <a:lnTo>
                    <a:pt x="9704730" y="814197"/>
                  </a:lnTo>
                  <a:lnTo>
                    <a:pt x="9678899" y="784453"/>
                  </a:lnTo>
                  <a:lnTo>
                    <a:pt x="9670288" y="743915"/>
                  </a:lnTo>
                  <a:lnTo>
                    <a:pt x="9671190" y="730123"/>
                  </a:lnTo>
                  <a:lnTo>
                    <a:pt x="9692335" y="685596"/>
                  </a:lnTo>
                  <a:lnTo>
                    <a:pt x="9733585" y="657174"/>
                  </a:lnTo>
                  <a:lnTo>
                    <a:pt x="9770669" y="644931"/>
                  </a:lnTo>
                  <a:lnTo>
                    <a:pt x="9808616" y="639546"/>
                  </a:lnTo>
                  <a:lnTo>
                    <a:pt x="9820885" y="639191"/>
                  </a:lnTo>
                  <a:lnTo>
                    <a:pt x="9841992" y="640232"/>
                  </a:lnTo>
                  <a:lnTo>
                    <a:pt x="9886137" y="648474"/>
                  </a:lnTo>
                  <a:lnTo>
                    <a:pt x="9931209" y="665060"/>
                  </a:lnTo>
                  <a:lnTo>
                    <a:pt x="9968154" y="690524"/>
                  </a:lnTo>
                  <a:lnTo>
                    <a:pt x="9982987" y="706602"/>
                  </a:lnTo>
                  <a:lnTo>
                    <a:pt x="10136492" y="538772"/>
                  </a:lnTo>
                  <a:lnTo>
                    <a:pt x="10103218" y="512165"/>
                  </a:lnTo>
                  <a:lnTo>
                    <a:pt x="10067976" y="489673"/>
                  </a:lnTo>
                  <a:lnTo>
                    <a:pt x="10030765" y="471297"/>
                  </a:lnTo>
                  <a:lnTo>
                    <a:pt x="9991585" y="457022"/>
                  </a:lnTo>
                  <a:lnTo>
                    <a:pt x="9951060" y="446366"/>
                  </a:lnTo>
                  <a:lnTo>
                    <a:pt x="9909823" y="438746"/>
                  </a:lnTo>
                  <a:lnTo>
                    <a:pt x="9867875" y="434174"/>
                  </a:lnTo>
                  <a:lnTo>
                    <a:pt x="9825228" y="432650"/>
                  </a:lnTo>
                  <a:lnTo>
                    <a:pt x="9788169" y="433959"/>
                  </a:lnTo>
                  <a:lnTo>
                    <a:pt x="9715716" y="444347"/>
                  </a:lnTo>
                  <a:lnTo>
                    <a:pt x="9646209" y="465137"/>
                  </a:lnTo>
                  <a:lnTo>
                    <a:pt x="9584182" y="496354"/>
                  </a:lnTo>
                  <a:lnTo>
                    <a:pt x="9530715" y="537895"/>
                  </a:lnTo>
                  <a:lnTo>
                    <a:pt x="9487675" y="589534"/>
                  </a:lnTo>
                  <a:lnTo>
                    <a:pt x="9456052" y="651217"/>
                  </a:lnTo>
                  <a:lnTo>
                    <a:pt x="9439923" y="722922"/>
                  </a:lnTo>
                  <a:lnTo>
                    <a:pt x="9437903" y="762546"/>
                  </a:lnTo>
                  <a:lnTo>
                    <a:pt x="9440100" y="802805"/>
                  </a:lnTo>
                  <a:lnTo>
                    <a:pt x="9457665" y="870940"/>
                  </a:lnTo>
                  <a:lnTo>
                    <a:pt x="9491751" y="923378"/>
                  </a:lnTo>
                  <a:lnTo>
                    <a:pt x="9535846" y="964996"/>
                  </a:lnTo>
                  <a:lnTo>
                    <a:pt x="9588348" y="997000"/>
                  </a:lnTo>
                  <a:lnTo>
                    <a:pt x="9645726" y="1022121"/>
                  </a:lnTo>
                  <a:lnTo>
                    <a:pt x="9706331" y="1041565"/>
                  </a:lnTo>
                  <a:lnTo>
                    <a:pt x="9735553" y="1050874"/>
                  </a:lnTo>
                  <a:lnTo>
                    <a:pt x="9790786" y="1069505"/>
                  </a:lnTo>
                  <a:lnTo>
                    <a:pt x="9839350" y="1090142"/>
                  </a:lnTo>
                  <a:lnTo>
                    <a:pt x="9879000" y="1114679"/>
                  </a:lnTo>
                  <a:lnTo>
                    <a:pt x="9905352" y="1146086"/>
                  </a:lnTo>
                  <a:lnTo>
                    <a:pt x="9914141" y="1187132"/>
                  </a:lnTo>
                  <a:lnTo>
                    <a:pt x="9913290" y="1200327"/>
                  </a:lnTo>
                  <a:lnTo>
                    <a:pt x="9893148" y="1244079"/>
                  </a:lnTo>
                  <a:lnTo>
                    <a:pt x="9853168" y="1273530"/>
                  </a:lnTo>
                  <a:lnTo>
                    <a:pt x="9814458" y="1286814"/>
                  </a:lnTo>
                  <a:lnTo>
                    <a:pt x="9772866" y="1292885"/>
                  </a:lnTo>
                  <a:lnTo>
                    <a:pt x="9759201" y="1293291"/>
                  </a:lnTo>
                  <a:lnTo>
                    <a:pt x="9731464" y="1291729"/>
                  </a:lnTo>
                  <a:lnTo>
                    <a:pt x="9677311" y="1279182"/>
                  </a:lnTo>
                  <a:lnTo>
                    <a:pt x="9625863" y="1254340"/>
                  </a:lnTo>
                  <a:lnTo>
                    <a:pt x="9582480" y="1218831"/>
                  </a:lnTo>
                  <a:lnTo>
                    <a:pt x="9564129" y="1197165"/>
                  </a:lnTo>
                  <a:lnTo>
                    <a:pt x="9404947" y="1372158"/>
                  </a:lnTo>
                  <a:lnTo>
                    <a:pt x="9442221" y="1403553"/>
                  </a:lnTo>
                  <a:lnTo>
                    <a:pt x="9480944" y="1430286"/>
                  </a:lnTo>
                  <a:lnTo>
                    <a:pt x="9521101" y="1452346"/>
                  </a:lnTo>
                  <a:lnTo>
                    <a:pt x="9562706" y="1469732"/>
                  </a:lnTo>
                  <a:lnTo>
                    <a:pt x="9605912" y="1482902"/>
                  </a:lnTo>
                  <a:lnTo>
                    <a:pt x="9650920" y="1492300"/>
                  </a:lnTo>
                  <a:lnTo>
                    <a:pt x="9697707" y="1497939"/>
                  </a:lnTo>
                  <a:lnTo>
                    <a:pt x="9746297" y="1499819"/>
                  </a:lnTo>
                  <a:lnTo>
                    <a:pt x="9785248" y="1498574"/>
                  </a:lnTo>
                  <a:lnTo>
                    <a:pt x="9823221" y="1494815"/>
                  </a:lnTo>
                  <a:lnTo>
                    <a:pt x="9896196" y="1479765"/>
                  </a:lnTo>
                  <a:lnTo>
                    <a:pt x="9962921" y="1454315"/>
                  </a:lnTo>
                  <a:lnTo>
                    <a:pt x="10021037" y="1418082"/>
                  </a:lnTo>
                  <a:lnTo>
                    <a:pt x="10069246" y="1371117"/>
                  </a:lnTo>
                  <a:lnTo>
                    <a:pt x="10106342" y="1313357"/>
                  </a:lnTo>
                  <a:lnTo>
                    <a:pt x="10129990" y="1244892"/>
                  </a:lnTo>
                  <a:lnTo>
                    <a:pt x="10135908" y="1206614"/>
                  </a:lnTo>
                  <a:lnTo>
                    <a:pt x="10137877" y="1165631"/>
                  </a:lnTo>
                  <a:close/>
                </a:path>
                <a:path w="12807950" h="2250440">
                  <a:moveTo>
                    <a:pt x="10157079" y="1918906"/>
                  </a:moveTo>
                  <a:lnTo>
                    <a:pt x="10148849" y="1878914"/>
                  </a:lnTo>
                  <a:lnTo>
                    <a:pt x="10114636" y="1846351"/>
                  </a:lnTo>
                  <a:lnTo>
                    <a:pt x="10043757" y="1821497"/>
                  </a:lnTo>
                  <a:lnTo>
                    <a:pt x="10029622" y="1815503"/>
                  </a:lnTo>
                  <a:lnTo>
                    <a:pt x="9998507" y="1784616"/>
                  </a:lnTo>
                  <a:lnTo>
                    <a:pt x="9994836" y="1762887"/>
                  </a:lnTo>
                  <a:lnTo>
                    <a:pt x="9996437" y="1749831"/>
                  </a:lnTo>
                  <a:lnTo>
                    <a:pt x="10025456" y="1712328"/>
                  </a:lnTo>
                  <a:lnTo>
                    <a:pt x="10065512" y="1703324"/>
                  </a:lnTo>
                  <a:lnTo>
                    <a:pt x="10083673" y="1705267"/>
                  </a:lnTo>
                  <a:lnTo>
                    <a:pt x="10099954" y="1711096"/>
                  </a:lnTo>
                  <a:lnTo>
                    <a:pt x="10114356" y="1720824"/>
                  </a:lnTo>
                  <a:lnTo>
                    <a:pt x="10126853" y="1734451"/>
                  </a:lnTo>
                  <a:lnTo>
                    <a:pt x="10152189" y="1716214"/>
                  </a:lnTo>
                  <a:lnTo>
                    <a:pt x="10135159" y="1698904"/>
                  </a:lnTo>
                  <a:lnTo>
                    <a:pt x="10115182" y="1686547"/>
                  </a:lnTo>
                  <a:lnTo>
                    <a:pt x="10092271" y="1679117"/>
                  </a:lnTo>
                  <a:lnTo>
                    <a:pt x="10066401" y="1676654"/>
                  </a:lnTo>
                  <a:lnTo>
                    <a:pt x="10045548" y="1678152"/>
                  </a:lnTo>
                  <a:lnTo>
                    <a:pt x="9994176" y="1700657"/>
                  </a:lnTo>
                  <a:lnTo>
                    <a:pt x="9967290" y="1744662"/>
                  </a:lnTo>
                  <a:lnTo>
                    <a:pt x="9965499" y="1762887"/>
                  </a:lnTo>
                  <a:lnTo>
                    <a:pt x="9966566" y="1778381"/>
                  </a:lnTo>
                  <a:lnTo>
                    <a:pt x="9982619" y="1816227"/>
                  </a:lnTo>
                  <a:lnTo>
                    <a:pt x="10018662" y="1842312"/>
                  </a:lnTo>
                  <a:lnTo>
                    <a:pt x="10084791" y="1865757"/>
                  </a:lnTo>
                  <a:lnTo>
                    <a:pt x="10092411" y="1869008"/>
                  </a:lnTo>
                  <a:lnTo>
                    <a:pt x="10122179" y="1893341"/>
                  </a:lnTo>
                  <a:lnTo>
                    <a:pt x="10127742" y="1918906"/>
                  </a:lnTo>
                  <a:lnTo>
                    <a:pt x="10126523" y="1931670"/>
                  </a:lnTo>
                  <a:lnTo>
                    <a:pt x="10097656" y="1970811"/>
                  </a:lnTo>
                  <a:lnTo>
                    <a:pt x="10057066" y="1980692"/>
                  </a:lnTo>
                  <a:lnTo>
                    <a:pt x="10034397" y="1978050"/>
                  </a:lnTo>
                  <a:lnTo>
                    <a:pt x="10014839" y="1970582"/>
                  </a:lnTo>
                  <a:lnTo>
                    <a:pt x="9998392" y="1958276"/>
                  </a:lnTo>
                  <a:lnTo>
                    <a:pt x="9985057" y="1941131"/>
                  </a:lnTo>
                  <a:lnTo>
                    <a:pt x="9957054" y="1959800"/>
                  </a:lnTo>
                  <a:lnTo>
                    <a:pt x="9976282" y="1980603"/>
                  </a:lnTo>
                  <a:lnTo>
                    <a:pt x="9999726" y="1995462"/>
                  </a:lnTo>
                  <a:lnTo>
                    <a:pt x="10027399" y="2004390"/>
                  </a:lnTo>
                  <a:lnTo>
                    <a:pt x="10059289" y="2007362"/>
                  </a:lnTo>
                  <a:lnTo>
                    <a:pt x="10079863" y="2005431"/>
                  </a:lnTo>
                  <a:lnTo>
                    <a:pt x="10129749" y="1981809"/>
                  </a:lnTo>
                  <a:lnTo>
                    <a:pt x="10155377" y="1937169"/>
                  </a:lnTo>
                  <a:lnTo>
                    <a:pt x="10157079" y="1918906"/>
                  </a:lnTo>
                  <a:close/>
                </a:path>
                <a:path w="12807950" h="2250440">
                  <a:moveTo>
                    <a:pt x="10525201" y="458457"/>
                  </a:moveTo>
                  <a:lnTo>
                    <a:pt x="10301427" y="458457"/>
                  </a:lnTo>
                  <a:lnTo>
                    <a:pt x="10301427" y="1474025"/>
                  </a:lnTo>
                  <a:lnTo>
                    <a:pt x="10525201" y="1474025"/>
                  </a:lnTo>
                  <a:lnTo>
                    <a:pt x="10525201" y="458457"/>
                  </a:lnTo>
                  <a:close/>
                </a:path>
                <a:path w="12807950" h="2250440">
                  <a:moveTo>
                    <a:pt x="10562463" y="1918906"/>
                  </a:moveTo>
                  <a:lnTo>
                    <a:pt x="10554233" y="1878914"/>
                  </a:lnTo>
                  <a:lnTo>
                    <a:pt x="10520020" y="1846351"/>
                  </a:lnTo>
                  <a:lnTo>
                    <a:pt x="10449141" y="1821497"/>
                  </a:lnTo>
                  <a:lnTo>
                    <a:pt x="10435006" y="1815503"/>
                  </a:lnTo>
                  <a:lnTo>
                    <a:pt x="10403891" y="1784616"/>
                  </a:lnTo>
                  <a:lnTo>
                    <a:pt x="10400220" y="1762887"/>
                  </a:lnTo>
                  <a:lnTo>
                    <a:pt x="10401821" y="1749831"/>
                  </a:lnTo>
                  <a:lnTo>
                    <a:pt x="10430840" y="1712328"/>
                  </a:lnTo>
                  <a:lnTo>
                    <a:pt x="10470896" y="1703324"/>
                  </a:lnTo>
                  <a:lnTo>
                    <a:pt x="10489057" y="1705267"/>
                  </a:lnTo>
                  <a:lnTo>
                    <a:pt x="10505338" y="1711096"/>
                  </a:lnTo>
                  <a:lnTo>
                    <a:pt x="10519740" y="1720824"/>
                  </a:lnTo>
                  <a:lnTo>
                    <a:pt x="10532237" y="1734451"/>
                  </a:lnTo>
                  <a:lnTo>
                    <a:pt x="10557574" y="1716214"/>
                  </a:lnTo>
                  <a:lnTo>
                    <a:pt x="10540543" y="1698904"/>
                  </a:lnTo>
                  <a:lnTo>
                    <a:pt x="10520566" y="1686547"/>
                  </a:lnTo>
                  <a:lnTo>
                    <a:pt x="10497642" y="1679117"/>
                  </a:lnTo>
                  <a:lnTo>
                    <a:pt x="10471785" y="1676654"/>
                  </a:lnTo>
                  <a:lnTo>
                    <a:pt x="10450932" y="1678152"/>
                  </a:lnTo>
                  <a:lnTo>
                    <a:pt x="10399560" y="1700657"/>
                  </a:lnTo>
                  <a:lnTo>
                    <a:pt x="10372674" y="1744662"/>
                  </a:lnTo>
                  <a:lnTo>
                    <a:pt x="10370883" y="1762887"/>
                  </a:lnTo>
                  <a:lnTo>
                    <a:pt x="10371950" y="1778381"/>
                  </a:lnTo>
                  <a:lnTo>
                    <a:pt x="10388003" y="1816227"/>
                  </a:lnTo>
                  <a:lnTo>
                    <a:pt x="10424046" y="1842312"/>
                  </a:lnTo>
                  <a:lnTo>
                    <a:pt x="10490175" y="1865757"/>
                  </a:lnTo>
                  <a:lnTo>
                    <a:pt x="10497795" y="1869008"/>
                  </a:lnTo>
                  <a:lnTo>
                    <a:pt x="10527563" y="1893341"/>
                  </a:lnTo>
                  <a:lnTo>
                    <a:pt x="10533126" y="1918906"/>
                  </a:lnTo>
                  <a:lnTo>
                    <a:pt x="10531907" y="1931670"/>
                  </a:lnTo>
                  <a:lnTo>
                    <a:pt x="10503040" y="1970811"/>
                  </a:lnTo>
                  <a:lnTo>
                    <a:pt x="10462450" y="1980692"/>
                  </a:lnTo>
                  <a:lnTo>
                    <a:pt x="10439781" y="1978050"/>
                  </a:lnTo>
                  <a:lnTo>
                    <a:pt x="10420223" y="1970582"/>
                  </a:lnTo>
                  <a:lnTo>
                    <a:pt x="10403776" y="1958276"/>
                  </a:lnTo>
                  <a:lnTo>
                    <a:pt x="10390441" y="1941131"/>
                  </a:lnTo>
                  <a:lnTo>
                    <a:pt x="10362438" y="1959800"/>
                  </a:lnTo>
                  <a:lnTo>
                    <a:pt x="10381653" y="1980603"/>
                  </a:lnTo>
                  <a:lnTo>
                    <a:pt x="10405110" y="1995462"/>
                  </a:lnTo>
                  <a:lnTo>
                    <a:pt x="10432783" y="2004390"/>
                  </a:lnTo>
                  <a:lnTo>
                    <a:pt x="10464673" y="2007362"/>
                  </a:lnTo>
                  <a:lnTo>
                    <a:pt x="10485247" y="2005431"/>
                  </a:lnTo>
                  <a:lnTo>
                    <a:pt x="10535133" y="1981809"/>
                  </a:lnTo>
                  <a:lnTo>
                    <a:pt x="10560761" y="1937169"/>
                  </a:lnTo>
                  <a:lnTo>
                    <a:pt x="10562463" y="1918906"/>
                  </a:lnTo>
                  <a:close/>
                </a:path>
                <a:path w="12807950" h="2250440">
                  <a:moveTo>
                    <a:pt x="11249660" y="1684655"/>
                  </a:moveTo>
                  <a:lnTo>
                    <a:pt x="11061192" y="1684655"/>
                  </a:lnTo>
                  <a:lnTo>
                    <a:pt x="11061192" y="1711325"/>
                  </a:lnTo>
                  <a:lnTo>
                    <a:pt x="11061192" y="1823085"/>
                  </a:lnTo>
                  <a:lnTo>
                    <a:pt x="11061192" y="1849755"/>
                  </a:lnTo>
                  <a:lnTo>
                    <a:pt x="11061192" y="1999615"/>
                  </a:lnTo>
                  <a:lnTo>
                    <a:pt x="11090529" y="1999615"/>
                  </a:lnTo>
                  <a:lnTo>
                    <a:pt x="11090529" y="1849755"/>
                  </a:lnTo>
                  <a:lnTo>
                    <a:pt x="11238548" y="1849755"/>
                  </a:lnTo>
                  <a:lnTo>
                    <a:pt x="11238548" y="1823085"/>
                  </a:lnTo>
                  <a:lnTo>
                    <a:pt x="11090529" y="1823085"/>
                  </a:lnTo>
                  <a:lnTo>
                    <a:pt x="11090529" y="1711325"/>
                  </a:lnTo>
                  <a:lnTo>
                    <a:pt x="11249660" y="1711325"/>
                  </a:lnTo>
                  <a:lnTo>
                    <a:pt x="11249660" y="1684655"/>
                  </a:lnTo>
                  <a:close/>
                </a:path>
                <a:path w="12807950" h="2250440">
                  <a:moveTo>
                    <a:pt x="11648313" y="871588"/>
                  </a:moveTo>
                  <a:lnTo>
                    <a:pt x="11251006" y="871588"/>
                  </a:lnTo>
                  <a:lnTo>
                    <a:pt x="11251006" y="1078115"/>
                  </a:lnTo>
                  <a:lnTo>
                    <a:pt x="11433175" y="1078115"/>
                  </a:lnTo>
                  <a:lnTo>
                    <a:pt x="11433175" y="1243088"/>
                  </a:lnTo>
                  <a:lnTo>
                    <a:pt x="11396218" y="1260106"/>
                  </a:lnTo>
                  <a:lnTo>
                    <a:pt x="11348517" y="1276794"/>
                  </a:lnTo>
                  <a:lnTo>
                    <a:pt x="11290452" y="1289177"/>
                  </a:lnTo>
                  <a:lnTo>
                    <a:pt x="11222292" y="1293291"/>
                  </a:lnTo>
                  <a:lnTo>
                    <a:pt x="11187303" y="1291767"/>
                  </a:lnTo>
                  <a:lnTo>
                    <a:pt x="11122406" y="1279588"/>
                  </a:lnTo>
                  <a:lnTo>
                    <a:pt x="11064481" y="1255509"/>
                  </a:lnTo>
                  <a:lnTo>
                    <a:pt x="11014621" y="1221447"/>
                  </a:lnTo>
                  <a:lnTo>
                    <a:pt x="10973206" y="1177925"/>
                  </a:lnTo>
                  <a:lnTo>
                    <a:pt x="10941304" y="1126274"/>
                  </a:lnTo>
                  <a:lnTo>
                    <a:pt x="10919257" y="1066977"/>
                  </a:lnTo>
                  <a:lnTo>
                    <a:pt x="10908132" y="1001369"/>
                  </a:lnTo>
                  <a:lnTo>
                    <a:pt x="10906735" y="966266"/>
                  </a:lnTo>
                  <a:lnTo>
                    <a:pt x="10908132" y="931735"/>
                  </a:lnTo>
                  <a:lnTo>
                    <a:pt x="10919257" y="866457"/>
                  </a:lnTo>
                  <a:lnTo>
                    <a:pt x="10941304" y="806627"/>
                  </a:lnTo>
                  <a:lnTo>
                    <a:pt x="10973206" y="754634"/>
                  </a:lnTo>
                  <a:lnTo>
                    <a:pt x="11014621" y="711060"/>
                  </a:lnTo>
                  <a:lnTo>
                    <a:pt x="11064481" y="676986"/>
                  </a:lnTo>
                  <a:lnTo>
                    <a:pt x="11122406" y="652907"/>
                  </a:lnTo>
                  <a:lnTo>
                    <a:pt x="11187303" y="640715"/>
                  </a:lnTo>
                  <a:lnTo>
                    <a:pt x="11222292" y="639191"/>
                  </a:lnTo>
                  <a:lnTo>
                    <a:pt x="11263554" y="640715"/>
                  </a:lnTo>
                  <a:lnTo>
                    <a:pt x="11335283" y="652907"/>
                  </a:lnTo>
                  <a:lnTo>
                    <a:pt x="11393729" y="677214"/>
                  </a:lnTo>
                  <a:lnTo>
                    <a:pt x="11445354" y="713066"/>
                  </a:lnTo>
                  <a:lnTo>
                    <a:pt x="11469002" y="735317"/>
                  </a:lnTo>
                  <a:lnTo>
                    <a:pt x="11626850" y="563194"/>
                  </a:lnTo>
                  <a:lnTo>
                    <a:pt x="11586515" y="529971"/>
                  </a:lnTo>
                  <a:lnTo>
                    <a:pt x="11543068" y="502043"/>
                  </a:lnTo>
                  <a:lnTo>
                    <a:pt x="11496485" y="479412"/>
                  </a:lnTo>
                  <a:lnTo>
                    <a:pt x="11446764" y="462076"/>
                  </a:lnTo>
                  <a:lnTo>
                    <a:pt x="11394288" y="449211"/>
                  </a:lnTo>
                  <a:lnTo>
                    <a:pt x="11339386" y="440016"/>
                  </a:lnTo>
                  <a:lnTo>
                    <a:pt x="11282058" y="434492"/>
                  </a:lnTo>
                  <a:lnTo>
                    <a:pt x="11222292" y="432663"/>
                  </a:lnTo>
                  <a:lnTo>
                    <a:pt x="11163935" y="434987"/>
                  </a:lnTo>
                  <a:lnTo>
                    <a:pt x="11107903" y="441972"/>
                  </a:lnTo>
                  <a:lnTo>
                    <a:pt x="11054207" y="453618"/>
                  </a:lnTo>
                  <a:lnTo>
                    <a:pt x="11002861" y="469925"/>
                  </a:lnTo>
                  <a:lnTo>
                    <a:pt x="10954334" y="490601"/>
                  </a:lnTo>
                  <a:lnTo>
                    <a:pt x="10909237" y="515302"/>
                  </a:lnTo>
                  <a:lnTo>
                    <a:pt x="10867555" y="544029"/>
                  </a:lnTo>
                  <a:lnTo>
                    <a:pt x="10829290" y="576783"/>
                  </a:lnTo>
                  <a:lnTo>
                    <a:pt x="10794721" y="613422"/>
                  </a:lnTo>
                  <a:lnTo>
                    <a:pt x="10764190" y="653732"/>
                  </a:lnTo>
                  <a:lnTo>
                    <a:pt x="10737698" y="697712"/>
                  </a:lnTo>
                  <a:lnTo>
                    <a:pt x="10715231" y="745363"/>
                  </a:lnTo>
                  <a:lnTo>
                    <a:pt x="10697362" y="796277"/>
                  </a:lnTo>
                  <a:lnTo>
                    <a:pt x="10684599" y="850061"/>
                  </a:lnTo>
                  <a:lnTo>
                    <a:pt x="10676941" y="906716"/>
                  </a:lnTo>
                  <a:lnTo>
                    <a:pt x="10674388" y="966266"/>
                  </a:lnTo>
                  <a:lnTo>
                    <a:pt x="10676941" y="1025791"/>
                  </a:lnTo>
                  <a:lnTo>
                    <a:pt x="10684599" y="1082433"/>
                  </a:lnTo>
                  <a:lnTo>
                    <a:pt x="10697362" y="1136218"/>
                  </a:lnTo>
                  <a:lnTo>
                    <a:pt x="10715231" y="1187145"/>
                  </a:lnTo>
                  <a:lnTo>
                    <a:pt x="10737698" y="1234782"/>
                  </a:lnTo>
                  <a:lnTo>
                    <a:pt x="10764190" y="1278763"/>
                  </a:lnTo>
                  <a:lnTo>
                    <a:pt x="10794721" y="1319072"/>
                  </a:lnTo>
                  <a:lnTo>
                    <a:pt x="10829290" y="1355712"/>
                  </a:lnTo>
                  <a:lnTo>
                    <a:pt x="10867555" y="1388478"/>
                  </a:lnTo>
                  <a:lnTo>
                    <a:pt x="10909237" y="1417218"/>
                  </a:lnTo>
                  <a:lnTo>
                    <a:pt x="10954334" y="1441907"/>
                  </a:lnTo>
                  <a:lnTo>
                    <a:pt x="11002861" y="1462557"/>
                  </a:lnTo>
                  <a:lnTo>
                    <a:pt x="11054207" y="1478864"/>
                  </a:lnTo>
                  <a:lnTo>
                    <a:pt x="11107903" y="1490510"/>
                  </a:lnTo>
                  <a:lnTo>
                    <a:pt x="11163935" y="1497495"/>
                  </a:lnTo>
                  <a:lnTo>
                    <a:pt x="11222292" y="1499831"/>
                  </a:lnTo>
                  <a:lnTo>
                    <a:pt x="11277981" y="1498396"/>
                  </a:lnTo>
                  <a:lnTo>
                    <a:pt x="11333124" y="1494091"/>
                  </a:lnTo>
                  <a:lnTo>
                    <a:pt x="11387722" y="1486928"/>
                  </a:lnTo>
                  <a:lnTo>
                    <a:pt x="11441773" y="1476895"/>
                  </a:lnTo>
                  <a:lnTo>
                    <a:pt x="11495024" y="1463624"/>
                  </a:lnTo>
                  <a:lnTo>
                    <a:pt x="11547208" y="1446771"/>
                  </a:lnTo>
                  <a:lnTo>
                    <a:pt x="11598313" y="1426324"/>
                  </a:lnTo>
                  <a:lnTo>
                    <a:pt x="11648313" y="1402321"/>
                  </a:lnTo>
                  <a:lnTo>
                    <a:pt x="11648313" y="871588"/>
                  </a:lnTo>
                  <a:close/>
                </a:path>
                <a:path w="12807950" h="2250440">
                  <a:moveTo>
                    <a:pt x="11701272" y="1999348"/>
                  </a:moveTo>
                  <a:lnTo>
                    <a:pt x="11666093" y="1915782"/>
                  </a:lnTo>
                  <a:lnTo>
                    <a:pt x="11654866" y="1889112"/>
                  </a:lnTo>
                  <a:lnTo>
                    <a:pt x="11623485" y="1814550"/>
                  </a:lnTo>
                  <a:lnTo>
                    <a:pt x="11623485" y="1889112"/>
                  </a:lnTo>
                  <a:lnTo>
                    <a:pt x="11479022" y="1889112"/>
                  </a:lnTo>
                  <a:lnTo>
                    <a:pt x="11552365" y="1716659"/>
                  </a:lnTo>
                  <a:lnTo>
                    <a:pt x="11623485" y="1889112"/>
                  </a:lnTo>
                  <a:lnTo>
                    <a:pt x="11623485" y="1814550"/>
                  </a:lnTo>
                  <a:lnTo>
                    <a:pt x="11582286" y="1716659"/>
                  </a:lnTo>
                  <a:lnTo>
                    <a:pt x="11568824" y="1684655"/>
                  </a:lnTo>
                  <a:lnTo>
                    <a:pt x="11538585" y="1684655"/>
                  </a:lnTo>
                  <a:lnTo>
                    <a:pt x="11401235" y="1999348"/>
                  </a:lnTo>
                  <a:lnTo>
                    <a:pt x="11431905" y="1999348"/>
                  </a:lnTo>
                  <a:lnTo>
                    <a:pt x="11467465" y="1915782"/>
                  </a:lnTo>
                  <a:lnTo>
                    <a:pt x="11634153" y="1915782"/>
                  </a:lnTo>
                  <a:lnTo>
                    <a:pt x="11668379" y="1999348"/>
                  </a:lnTo>
                  <a:lnTo>
                    <a:pt x="11701272" y="1999348"/>
                  </a:lnTo>
                  <a:close/>
                </a:path>
                <a:path w="12807950" h="2250440">
                  <a:moveTo>
                    <a:pt x="11934190" y="1684655"/>
                  </a:moveTo>
                  <a:lnTo>
                    <a:pt x="11904853" y="1684655"/>
                  </a:lnTo>
                  <a:lnTo>
                    <a:pt x="11904853" y="1999348"/>
                  </a:lnTo>
                  <a:lnTo>
                    <a:pt x="11934190" y="1999348"/>
                  </a:lnTo>
                  <a:lnTo>
                    <a:pt x="11934190" y="1684655"/>
                  </a:lnTo>
                  <a:close/>
                </a:path>
                <a:path w="12807950" h="2250440">
                  <a:moveTo>
                    <a:pt x="12384481" y="1999361"/>
                  </a:moveTo>
                  <a:lnTo>
                    <a:pt x="12293981" y="1850009"/>
                  </a:lnTo>
                  <a:lnTo>
                    <a:pt x="12292902" y="1848231"/>
                  </a:lnTo>
                  <a:lnTo>
                    <a:pt x="12328093" y="1839010"/>
                  </a:lnTo>
                  <a:lnTo>
                    <a:pt x="12351906" y="1823339"/>
                  </a:lnTo>
                  <a:lnTo>
                    <a:pt x="12353239" y="1822450"/>
                  </a:lnTo>
                  <a:lnTo>
                    <a:pt x="12368340" y="1798561"/>
                  </a:lnTo>
                  <a:lnTo>
                    <a:pt x="12373369" y="1767332"/>
                  </a:lnTo>
                  <a:lnTo>
                    <a:pt x="12366155" y="1731162"/>
                  </a:lnTo>
                  <a:lnTo>
                    <a:pt x="12350267" y="1711325"/>
                  </a:lnTo>
                  <a:lnTo>
                    <a:pt x="12345454" y="1705317"/>
                  </a:lnTo>
                  <a:lnTo>
                    <a:pt x="12344019" y="1704670"/>
                  </a:lnTo>
                  <a:lnTo>
                    <a:pt x="12344019" y="1767332"/>
                  </a:lnTo>
                  <a:lnTo>
                    <a:pt x="12342851" y="1779371"/>
                  </a:lnTo>
                  <a:lnTo>
                    <a:pt x="12315038" y="1814715"/>
                  </a:lnTo>
                  <a:lnTo>
                    <a:pt x="12288228" y="1822450"/>
                  </a:lnTo>
                  <a:lnTo>
                    <a:pt x="12287326" y="1822450"/>
                  </a:lnTo>
                  <a:lnTo>
                    <a:pt x="12272455" y="1823339"/>
                  </a:lnTo>
                  <a:lnTo>
                    <a:pt x="12208015" y="1823339"/>
                  </a:lnTo>
                  <a:lnTo>
                    <a:pt x="12208015" y="1711325"/>
                  </a:lnTo>
                  <a:lnTo>
                    <a:pt x="12271566" y="1711325"/>
                  </a:lnTo>
                  <a:lnTo>
                    <a:pt x="12288457" y="1712455"/>
                  </a:lnTo>
                  <a:lnTo>
                    <a:pt x="12325795" y="1726882"/>
                  </a:lnTo>
                  <a:lnTo>
                    <a:pt x="12344019" y="1767332"/>
                  </a:lnTo>
                  <a:lnTo>
                    <a:pt x="12344019" y="1704670"/>
                  </a:lnTo>
                  <a:lnTo>
                    <a:pt x="12311266" y="1689823"/>
                  </a:lnTo>
                  <a:lnTo>
                    <a:pt x="12263577" y="1684655"/>
                  </a:lnTo>
                  <a:lnTo>
                    <a:pt x="12178665" y="1684655"/>
                  </a:lnTo>
                  <a:lnTo>
                    <a:pt x="12178665" y="1999361"/>
                  </a:lnTo>
                  <a:lnTo>
                    <a:pt x="12208015" y="1999361"/>
                  </a:lnTo>
                  <a:lnTo>
                    <a:pt x="12208015" y="1850009"/>
                  </a:lnTo>
                  <a:lnTo>
                    <a:pt x="12262676" y="1850009"/>
                  </a:lnTo>
                  <a:lnTo>
                    <a:pt x="12351144" y="1999361"/>
                  </a:lnTo>
                  <a:lnTo>
                    <a:pt x="12384481" y="1999361"/>
                  </a:lnTo>
                  <a:close/>
                </a:path>
                <a:path w="12807950" h="2250440">
                  <a:moveTo>
                    <a:pt x="12780950" y="1918906"/>
                  </a:moveTo>
                  <a:lnTo>
                    <a:pt x="12772720" y="1878914"/>
                  </a:lnTo>
                  <a:lnTo>
                    <a:pt x="12738507" y="1846351"/>
                  </a:lnTo>
                  <a:lnTo>
                    <a:pt x="12667628" y="1821497"/>
                  </a:lnTo>
                  <a:lnTo>
                    <a:pt x="12653493" y="1815503"/>
                  </a:lnTo>
                  <a:lnTo>
                    <a:pt x="12622378" y="1784616"/>
                  </a:lnTo>
                  <a:lnTo>
                    <a:pt x="12618707" y="1762887"/>
                  </a:lnTo>
                  <a:lnTo>
                    <a:pt x="12620308" y="1749831"/>
                  </a:lnTo>
                  <a:lnTo>
                    <a:pt x="12649340" y="1712328"/>
                  </a:lnTo>
                  <a:lnTo>
                    <a:pt x="12689383" y="1703324"/>
                  </a:lnTo>
                  <a:lnTo>
                    <a:pt x="12707544" y="1705267"/>
                  </a:lnTo>
                  <a:lnTo>
                    <a:pt x="12723825" y="1711096"/>
                  </a:lnTo>
                  <a:lnTo>
                    <a:pt x="12738227" y="1720824"/>
                  </a:lnTo>
                  <a:lnTo>
                    <a:pt x="12750724" y="1734451"/>
                  </a:lnTo>
                  <a:lnTo>
                    <a:pt x="12776060" y="1716214"/>
                  </a:lnTo>
                  <a:lnTo>
                    <a:pt x="12759030" y="1698904"/>
                  </a:lnTo>
                  <a:lnTo>
                    <a:pt x="12739053" y="1686547"/>
                  </a:lnTo>
                  <a:lnTo>
                    <a:pt x="12716142" y="1679117"/>
                  </a:lnTo>
                  <a:lnTo>
                    <a:pt x="12690272" y="1676654"/>
                  </a:lnTo>
                  <a:lnTo>
                    <a:pt x="12669419" y="1678152"/>
                  </a:lnTo>
                  <a:lnTo>
                    <a:pt x="12618047" y="1700657"/>
                  </a:lnTo>
                  <a:lnTo>
                    <a:pt x="12591161" y="1744662"/>
                  </a:lnTo>
                  <a:lnTo>
                    <a:pt x="12589370" y="1762887"/>
                  </a:lnTo>
                  <a:lnTo>
                    <a:pt x="12590437" y="1778381"/>
                  </a:lnTo>
                  <a:lnTo>
                    <a:pt x="12606490" y="1816227"/>
                  </a:lnTo>
                  <a:lnTo>
                    <a:pt x="12642533" y="1842312"/>
                  </a:lnTo>
                  <a:lnTo>
                    <a:pt x="12708662" y="1865757"/>
                  </a:lnTo>
                  <a:lnTo>
                    <a:pt x="12716282" y="1869008"/>
                  </a:lnTo>
                  <a:lnTo>
                    <a:pt x="12746050" y="1893341"/>
                  </a:lnTo>
                  <a:lnTo>
                    <a:pt x="12751613" y="1918906"/>
                  </a:lnTo>
                  <a:lnTo>
                    <a:pt x="12750394" y="1931670"/>
                  </a:lnTo>
                  <a:lnTo>
                    <a:pt x="12721527" y="1970811"/>
                  </a:lnTo>
                  <a:lnTo>
                    <a:pt x="12680937" y="1980692"/>
                  </a:lnTo>
                  <a:lnTo>
                    <a:pt x="12658268" y="1978050"/>
                  </a:lnTo>
                  <a:lnTo>
                    <a:pt x="12638710" y="1970582"/>
                  </a:lnTo>
                  <a:lnTo>
                    <a:pt x="12622263" y="1958276"/>
                  </a:lnTo>
                  <a:lnTo>
                    <a:pt x="12608928" y="1941131"/>
                  </a:lnTo>
                  <a:lnTo>
                    <a:pt x="12580925" y="1959800"/>
                  </a:lnTo>
                  <a:lnTo>
                    <a:pt x="12600153" y="1980603"/>
                  </a:lnTo>
                  <a:lnTo>
                    <a:pt x="12623597" y="1995462"/>
                  </a:lnTo>
                  <a:lnTo>
                    <a:pt x="12651270" y="2004390"/>
                  </a:lnTo>
                  <a:lnTo>
                    <a:pt x="12683160" y="2007362"/>
                  </a:lnTo>
                  <a:lnTo>
                    <a:pt x="12703734" y="2005431"/>
                  </a:lnTo>
                  <a:lnTo>
                    <a:pt x="12753620" y="1981809"/>
                  </a:lnTo>
                  <a:lnTo>
                    <a:pt x="12779248" y="1937169"/>
                  </a:lnTo>
                  <a:lnTo>
                    <a:pt x="12780950" y="1918906"/>
                  </a:lnTo>
                  <a:close/>
                </a:path>
                <a:path w="12807950" h="2250440">
                  <a:moveTo>
                    <a:pt x="12807353" y="458457"/>
                  </a:moveTo>
                  <a:lnTo>
                    <a:pt x="12583566" y="458457"/>
                  </a:lnTo>
                  <a:lnTo>
                    <a:pt x="12583566" y="1164196"/>
                  </a:lnTo>
                  <a:lnTo>
                    <a:pt x="12580709" y="1164196"/>
                  </a:lnTo>
                  <a:lnTo>
                    <a:pt x="12148960" y="458457"/>
                  </a:lnTo>
                  <a:lnTo>
                    <a:pt x="11844820" y="458457"/>
                  </a:lnTo>
                  <a:lnTo>
                    <a:pt x="11844820" y="1474025"/>
                  </a:lnTo>
                  <a:lnTo>
                    <a:pt x="12068594" y="1474025"/>
                  </a:lnTo>
                  <a:lnTo>
                    <a:pt x="12068594" y="751090"/>
                  </a:lnTo>
                  <a:lnTo>
                    <a:pt x="12071464" y="751090"/>
                  </a:lnTo>
                  <a:lnTo>
                    <a:pt x="12514720" y="1474025"/>
                  </a:lnTo>
                  <a:lnTo>
                    <a:pt x="12807353" y="1474025"/>
                  </a:lnTo>
                  <a:lnTo>
                    <a:pt x="12807353" y="45845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10452396" y="8723121"/>
            <a:ext cx="4436110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spc="-30" dirty="0">
                <a:solidFill>
                  <a:srgbClr val="FFFFFF"/>
                </a:solidFill>
                <a:latin typeface="Arial"/>
                <a:cs typeface="Arial"/>
              </a:rPr>
              <a:t>TOGETHER</a:t>
            </a:r>
            <a:r>
              <a:rPr sz="215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65" dirty="0">
                <a:solidFill>
                  <a:srgbClr val="FFFFFF"/>
                </a:solidFill>
                <a:latin typeface="Arial"/>
                <a:cs typeface="Arial"/>
              </a:rPr>
              <a:t>WE</a:t>
            </a:r>
            <a:r>
              <a:rPr sz="2150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25" dirty="0">
                <a:solidFill>
                  <a:srgbClr val="FFFFFF"/>
                </a:solidFill>
                <a:latin typeface="Arial"/>
                <a:cs typeface="Arial"/>
              </a:rPr>
              <a:t>MAKE</a:t>
            </a:r>
            <a:r>
              <a:rPr sz="2150" spc="-1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30" dirty="0">
                <a:solidFill>
                  <a:srgbClr val="FFFFFF"/>
                </a:solidFill>
                <a:latin typeface="Arial"/>
                <a:cs typeface="Arial"/>
              </a:rPr>
              <a:t>IT</a:t>
            </a:r>
            <a:r>
              <a:rPr sz="2150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105" dirty="0">
                <a:solidFill>
                  <a:srgbClr val="FFFFFF"/>
                </a:solidFill>
                <a:latin typeface="Arial"/>
                <a:cs typeface="Arial"/>
              </a:rPr>
              <a:t>POSSIBLE</a:t>
            </a:r>
            <a:endParaRPr sz="21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1356" y="718934"/>
            <a:ext cx="3778250" cy="353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THANK</a:t>
            </a:r>
            <a:r>
              <a:rPr sz="2150" b="1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b="1" dirty="0">
                <a:solidFill>
                  <a:srgbClr val="FFFFFF"/>
                </a:solidFill>
                <a:latin typeface="Arial"/>
                <a:cs typeface="Arial"/>
              </a:rPr>
              <a:t>YOU</a:t>
            </a:r>
            <a:r>
              <a:rPr sz="2150" b="1" spc="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110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r>
              <a:rPr sz="2150" spc="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50" spc="-40" dirty="0">
                <a:solidFill>
                  <a:srgbClr val="FFFFFF"/>
                </a:solidFill>
                <a:latin typeface="Arial"/>
                <a:cs typeface="Arial"/>
              </a:rPr>
              <a:t>LISTENING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15581439" y="8318944"/>
            <a:ext cx="711835" cy="711835"/>
            <a:chOff x="15581439" y="8318944"/>
            <a:chExt cx="711835" cy="711835"/>
          </a:xfrm>
        </p:grpSpPr>
        <p:sp>
          <p:nvSpPr>
            <p:cNvPr id="8" name="object 8"/>
            <p:cNvSpPr/>
            <p:nvPr/>
          </p:nvSpPr>
          <p:spPr>
            <a:xfrm>
              <a:off x="15581440" y="8318944"/>
              <a:ext cx="256540" cy="711835"/>
            </a:xfrm>
            <a:custGeom>
              <a:avLst/>
              <a:gdLst/>
              <a:ahLst/>
              <a:cxnLst/>
              <a:rect l="l" t="t" r="r" b="b"/>
              <a:pathLst>
                <a:path w="256540" h="711834">
                  <a:moveTo>
                    <a:pt x="56946" y="341668"/>
                  </a:moveTo>
                  <a:lnTo>
                    <a:pt x="28473" y="341668"/>
                  </a:lnTo>
                  <a:lnTo>
                    <a:pt x="28473" y="370141"/>
                  </a:lnTo>
                  <a:lnTo>
                    <a:pt x="56946" y="370141"/>
                  </a:lnTo>
                  <a:lnTo>
                    <a:pt x="56946" y="341668"/>
                  </a:lnTo>
                  <a:close/>
                </a:path>
                <a:path w="256540" h="711834">
                  <a:moveTo>
                    <a:pt x="85407" y="455561"/>
                  </a:moveTo>
                  <a:lnTo>
                    <a:pt x="56946" y="455561"/>
                  </a:lnTo>
                  <a:lnTo>
                    <a:pt x="56946" y="484035"/>
                  </a:lnTo>
                  <a:lnTo>
                    <a:pt x="85407" y="484035"/>
                  </a:lnTo>
                  <a:lnTo>
                    <a:pt x="85407" y="455561"/>
                  </a:lnTo>
                  <a:close/>
                </a:path>
                <a:path w="256540" h="711834">
                  <a:moveTo>
                    <a:pt x="113868" y="569455"/>
                  </a:moveTo>
                  <a:lnTo>
                    <a:pt x="85407" y="569455"/>
                  </a:lnTo>
                  <a:lnTo>
                    <a:pt x="56946" y="569455"/>
                  </a:lnTo>
                  <a:lnTo>
                    <a:pt x="56946" y="654875"/>
                  </a:lnTo>
                  <a:lnTo>
                    <a:pt x="85407" y="654875"/>
                  </a:lnTo>
                  <a:lnTo>
                    <a:pt x="113868" y="654875"/>
                  </a:lnTo>
                  <a:lnTo>
                    <a:pt x="113868" y="569455"/>
                  </a:lnTo>
                  <a:close/>
                </a:path>
                <a:path w="256540" h="711834">
                  <a:moveTo>
                    <a:pt x="113868" y="512508"/>
                  </a:moveTo>
                  <a:lnTo>
                    <a:pt x="85407" y="512508"/>
                  </a:lnTo>
                  <a:lnTo>
                    <a:pt x="56946" y="512508"/>
                  </a:lnTo>
                  <a:lnTo>
                    <a:pt x="28473" y="512508"/>
                  </a:lnTo>
                  <a:lnTo>
                    <a:pt x="0" y="512508"/>
                  </a:lnTo>
                  <a:lnTo>
                    <a:pt x="0" y="569442"/>
                  </a:lnTo>
                  <a:lnTo>
                    <a:pt x="0" y="654862"/>
                  </a:lnTo>
                  <a:lnTo>
                    <a:pt x="0" y="711809"/>
                  </a:lnTo>
                  <a:lnTo>
                    <a:pt x="28460" y="711809"/>
                  </a:lnTo>
                  <a:lnTo>
                    <a:pt x="56934" y="711809"/>
                  </a:lnTo>
                  <a:lnTo>
                    <a:pt x="85407" y="711809"/>
                  </a:lnTo>
                  <a:lnTo>
                    <a:pt x="113868" y="711809"/>
                  </a:lnTo>
                  <a:lnTo>
                    <a:pt x="113868" y="683336"/>
                  </a:lnTo>
                  <a:lnTo>
                    <a:pt x="85407" y="683336"/>
                  </a:lnTo>
                  <a:lnTo>
                    <a:pt x="56934" y="683336"/>
                  </a:lnTo>
                  <a:lnTo>
                    <a:pt x="28473" y="683336"/>
                  </a:lnTo>
                  <a:lnTo>
                    <a:pt x="28473" y="654862"/>
                  </a:lnTo>
                  <a:lnTo>
                    <a:pt x="28473" y="569455"/>
                  </a:lnTo>
                  <a:lnTo>
                    <a:pt x="28473" y="540981"/>
                  </a:lnTo>
                  <a:lnTo>
                    <a:pt x="56946" y="540981"/>
                  </a:lnTo>
                  <a:lnTo>
                    <a:pt x="85407" y="540981"/>
                  </a:lnTo>
                  <a:lnTo>
                    <a:pt x="113868" y="540981"/>
                  </a:lnTo>
                  <a:lnTo>
                    <a:pt x="113868" y="512508"/>
                  </a:lnTo>
                  <a:close/>
                </a:path>
                <a:path w="256540" h="711834">
                  <a:moveTo>
                    <a:pt x="113868" y="370141"/>
                  </a:moveTo>
                  <a:lnTo>
                    <a:pt x="85407" y="370141"/>
                  </a:lnTo>
                  <a:lnTo>
                    <a:pt x="56946" y="370141"/>
                  </a:lnTo>
                  <a:lnTo>
                    <a:pt x="56946" y="398614"/>
                  </a:lnTo>
                  <a:lnTo>
                    <a:pt x="28473" y="398614"/>
                  </a:lnTo>
                  <a:lnTo>
                    <a:pt x="28473" y="370141"/>
                  </a:lnTo>
                  <a:lnTo>
                    <a:pt x="0" y="370141"/>
                  </a:lnTo>
                  <a:lnTo>
                    <a:pt x="0" y="484035"/>
                  </a:lnTo>
                  <a:lnTo>
                    <a:pt x="28473" y="484035"/>
                  </a:lnTo>
                  <a:lnTo>
                    <a:pt x="28473" y="427088"/>
                  </a:lnTo>
                  <a:lnTo>
                    <a:pt x="56946" y="427088"/>
                  </a:lnTo>
                  <a:lnTo>
                    <a:pt x="56946" y="398627"/>
                  </a:lnTo>
                  <a:lnTo>
                    <a:pt x="85407" y="398627"/>
                  </a:lnTo>
                  <a:lnTo>
                    <a:pt x="113868" y="398627"/>
                  </a:lnTo>
                  <a:lnTo>
                    <a:pt x="113868" y="370141"/>
                  </a:lnTo>
                  <a:close/>
                </a:path>
                <a:path w="256540" h="711834">
                  <a:moveTo>
                    <a:pt x="113868" y="284721"/>
                  </a:moveTo>
                  <a:lnTo>
                    <a:pt x="85407" y="284721"/>
                  </a:lnTo>
                  <a:lnTo>
                    <a:pt x="56946" y="284721"/>
                  </a:lnTo>
                  <a:lnTo>
                    <a:pt x="56946" y="256247"/>
                  </a:lnTo>
                  <a:lnTo>
                    <a:pt x="28473" y="256247"/>
                  </a:lnTo>
                  <a:lnTo>
                    <a:pt x="28473" y="227787"/>
                  </a:lnTo>
                  <a:lnTo>
                    <a:pt x="0" y="227787"/>
                  </a:lnTo>
                  <a:lnTo>
                    <a:pt x="0" y="313194"/>
                  </a:lnTo>
                  <a:lnTo>
                    <a:pt x="0" y="341668"/>
                  </a:lnTo>
                  <a:lnTo>
                    <a:pt x="28473" y="341668"/>
                  </a:lnTo>
                  <a:lnTo>
                    <a:pt x="28473" y="313207"/>
                  </a:lnTo>
                  <a:lnTo>
                    <a:pt x="28473" y="284734"/>
                  </a:lnTo>
                  <a:lnTo>
                    <a:pt x="56946" y="284734"/>
                  </a:lnTo>
                  <a:lnTo>
                    <a:pt x="56946" y="313194"/>
                  </a:lnTo>
                  <a:lnTo>
                    <a:pt x="56946" y="341668"/>
                  </a:lnTo>
                  <a:lnTo>
                    <a:pt x="85407" y="341668"/>
                  </a:lnTo>
                  <a:lnTo>
                    <a:pt x="113868" y="341668"/>
                  </a:lnTo>
                  <a:lnTo>
                    <a:pt x="113868" y="313194"/>
                  </a:lnTo>
                  <a:lnTo>
                    <a:pt x="113868" y="284721"/>
                  </a:lnTo>
                  <a:close/>
                </a:path>
                <a:path w="256540" h="711834">
                  <a:moveTo>
                    <a:pt x="113868" y="227774"/>
                  </a:moveTo>
                  <a:lnTo>
                    <a:pt x="85407" y="227774"/>
                  </a:lnTo>
                  <a:lnTo>
                    <a:pt x="85407" y="256247"/>
                  </a:lnTo>
                  <a:lnTo>
                    <a:pt x="113868" y="256247"/>
                  </a:lnTo>
                  <a:lnTo>
                    <a:pt x="113868" y="227774"/>
                  </a:lnTo>
                  <a:close/>
                </a:path>
                <a:path w="256540" h="711834">
                  <a:moveTo>
                    <a:pt x="113868" y="56946"/>
                  </a:moveTo>
                  <a:lnTo>
                    <a:pt x="85407" y="56946"/>
                  </a:lnTo>
                  <a:lnTo>
                    <a:pt x="56946" y="56946"/>
                  </a:lnTo>
                  <a:lnTo>
                    <a:pt x="56946" y="142367"/>
                  </a:lnTo>
                  <a:lnTo>
                    <a:pt x="85407" y="142367"/>
                  </a:lnTo>
                  <a:lnTo>
                    <a:pt x="113868" y="142367"/>
                  </a:lnTo>
                  <a:lnTo>
                    <a:pt x="113868" y="56946"/>
                  </a:lnTo>
                  <a:close/>
                </a:path>
                <a:path w="256540" h="711834">
                  <a:moveTo>
                    <a:pt x="113868" y="0"/>
                  </a:moveTo>
                  <a:lnTo>
                    <a:pt x="85407" y="0"/>
                  </a:lnTo>
                  <a:lnTo>
                    <a:pt x="56946" y="0"/>
                  </a:lnTo>
                  <a:lnTo>
                    <a:pt x="28473" y="0"/>
                  </a:lnTo>
                  <a:lnTo>
                    <a:pt x="0" y="0"/>
                  </a:lnTo>
                  <a:lnTo>
                    <a:pt x="0" y="170827"/>
                  </a:lnTo>
                  <a:lnTo>
                    <a:pt x="0" y="199301"/>
                  </a:lnTo>
                  <a:lnTo>
                    <a:pt x="28473" y="199301"/>
                  </a:lnTo>
                  <a:lnTo>
                    <a:pt x="56946" y="199313"/>
                  </a:lnTo>
                  <a:lnTo>
                    <a:pt x="85407" y="199313"/>
                  </a:lnTo>
                  <a:lnTo>
                    <a:pt x="113868" y="199313"/>
                  </a:lnTo>
                  <a:lnTo>
                    <a:pt x="113868" y="170827"/>
                  </a:lnTo>
                  <a:lnTo>
                    <a:pt x="85407" y="170827"/>
                  </a:lnTo>
                  <a:lnTo>
                    <a:pt x="56946" y="170827"/>
                  </a:lnTo>
                  <a:lnTo>
                    <a:pt x="28473" y="170827"/>
                  </a:lnTo>
                  <a:lnTo>
                    <a:pt x="28473" y="28473"/>
                  </a:lnTo>
                  <a:lnTo>
                    <a:pt x="56946" y="28473"/>
                  </a:lnTo>
                  <a:lnTo>
                    <a:pt x="85407" y="28473"/>
                  </a:lnTo>
                  <a:lnTo>
                    <a:pt x="113868" y="28473"/>
                  </a:lnTo>
                  <a:lnTo>
                    <a:pt x="113868" y="0"/>
                  </a:lnTo>
                  <a:close/>
                </a:path>
                <a:path w="256540" h="711834">
                  <a:moveTo>
                    <a:pt x="142354" y="569455"/>
                  </a:moveTo>
                  <a:lnTo>
                    <a:pt x="113880" y="569455"/>
                  </a:lnTo>
                  <a:lnTo>
                    <a:pt x="113880" y="654875"/>
                  </a:lnTo>
                  <a:lnTo>
                    <a:pt x="142354" y="654875"/>
                  </a:lnTo>
                  <a:lnTo>
                    <a:pt x="142354" y="569455"/>
                  </a:lnTo>
                  <a:close/>
                </a:path>
                <a:path w="256540" h="711834">
                  <a:moveTo>
                    <a:pt x="142354" y="56946"/>
                  </a:moveTo>
                  <a:lnTo>
                    <a:pt x="113880" y="56946"/>
                  </a:lnTo>
                  <a:lnTo>
                    <a:pt x="113880" y="142367"/>
                  </a:lnTo>
                  <a:lnTo>
                    <a:pt x="142354" y="142367"/>
                  </a:lnTo>
                  <a:lnTo>
                    <a:pt x="142354" y="56946"/>
                  </a:lnTo>
                  <a:close/>
                </a:path>
                <a:path w="256540" h="711834">
                  <a:moveTo>
                    <a:pt x="199301" y="512508"/>
                  </a:moveTo>
                  <a:lnTo>
                    <a:pt x="170827" y="512508"/>
                  </a:lnTo>
                  <a:lnTo>
                    <a:pt x="142354" y="512508"/>
                  </a:lnTo>
                  <a:lnTo>
                    <a:pt x="113880" y="512508"/>
                  </a:lnTo>
                  <a:lnTo>
                    <a:pt x="113880" y="540981"/>
                  </a:lnTo>
                  <a:lnTo>
                    <a:pt x="142354" y="540981"/>
                  </a:lnTo>
                  <a:lnTo>
                    <a:pt x="170827" y="540981"/>
                  </a:lnTo>
                  <a:lnTo>
                    <a:pt x="170827" y="569455"/>
                  </a:lnTo>
                  <a:lnTo>
                    <a:pt x="170827" y="654862"/>
                  </a:lnTo>
                  <a:lnTo>
                    <a:pt x="170827" y="683336"/>
                  </a:lnTo>
                  <a:lnTo>
                    <a:pt x="142354" y="683336"/>
                  </a:lnTo>
                  <a:lnTo>
                    <a:pt x="113880" y="683336"/>
                  </a:lnTo>
                  <a:lnTo>
                    <a:pt x="113880" y="711809"/>
                  </a:lnTo>
                  <a:lnTo>
                    <a:pt x="142354" y="711809"/>
                  </a:lnTo>
                  <a:lnTo>
                    <a:pt x="170827" y="711809"/>
                  </a:lnTo>
                  <a:lnTo>
                    <a:pt x="199301" y="711809"/>
                  </a:lnTo>
                  <a:lnTo>
                    <a:pt x="199301" y="654875"/>
                  </a:lnTo>
                  <a:lnTo>
                    <a:pt x="199301" y="569455"/>
                  </a:lnTo>
                  <a:lnTo>
                    <a:pt x="199301" y="512508"/>
                  </a:lnTo>
                  <a:close/>
                </a:path>
                <a:path w="256540" h="711834">
                  <a:moveTo>
                    <a:pt x="199301" y="0"/>
                  </a:moveTo>
                  <a:lnTo>
                    <a:pt x="170827" y="0"/>
                  </a:lnTo>
                  <a:lnTo>
                    <a:pt x="142354" y="0"/>
                  </a:lnTo>
                  <a:lnTo>
                    <a:pt x="113880" y="0"/>
                  </a:lnTo>
                  <a:lnTo>
                    <a:pt x="113880" y="28473"/>
                  </a:lnTo>
                  <a:lnTo>
                    <a:pt x="142354" y="28473"/>
                  </a:lnTo>
                  <a:lnTo>
                    <a:pt x="170827" y="28473"/>
                  </a:lnTo>
                  <a:lnTo>
                    <a:pt x="170827" y="170827"/>
                  </a:lnTo>
                  <a:lnTo>
                    <a:pt x="142354" y="170827"/>
                  </a:lnTo>
                  <a:lnTo>
                    <a:pt x="113880" y="170827"/>
                  </a:lnTo>
                  <a:lnTo>
                    <a:pt x="113880" y="199313"/>
                  </a:lnTo>
                  <a:lnTo>
                    <a:pt x="142354" y="199313"/>
                  </a:lnTo>
                  <a:lnTo>
                    <a:pt x="170827" y="199313"/>
                  </a:lnTo>
                  <a:lnTo>
                    <a:pt x="199301" y="199313"/>
                  </a:lnTo>
                  <a:lnTo>
                    <a:pt x="199301" y="170840"/>
                  </a:lnTo>
                  <a:lnTo>
                    <a:pt x="199301" y="0"/>
                  </a:lnTo>
                  <a:close/>
                </a:path>
                <a:path w="256540" h="711834">
                  <a:moveTo>
                    <a:pt x="227774" y="398614"/>
                  </a:moveTo>
                  <a:lnTo>
                    <a:pt x="199301" y="398614"/>
                  </a:lnTo>
                  <a:lnTo>
                    <a:pt x="170827" y="398614"/>
                  </a:lnTo>
                  <a:lnTo>
                    <a:pt x="170827" y="370141"/>
                  </a:lnTo>
                  <a:lnTo>
                    <a:pt x="199301" y="370141"/>
                  </a:lnTo>
                  <a:lnTo>
                    <a:pt x="199301" y="341668"/>
                  </a:lnTo>
                  <a:lnTo>
                    <a:pt x="170827" y="341668"/>
                  </a:lnTo>
                  <a:lnTo>
                    <a:pt x="170827" y="313194"/>
                  </a:lnTo>
                  <a:lnTo>
                    <a:pt x="199301" y="313194"/>
                  </a:lnTo>
                  <a:lnTo>
                    <a:pt x="199301" y="284721"/>
                  </a:lnTo>
                  <a:lnTo>
                    <a:pt x="170827" y="284721"/>
                  </a:lnTo>
                  <a:lnTo>
                    <a:pt x="142354" y="284721"/>
                  </a:lnTo>
                  <a:lnTo>
                    <a:pt x="142354" y="313194"/>
                  </a:lnTo>
                  <a:lnTo>
                    <a:pt x="142354" y="398614"/>
                  </a:lnTo>
                  <a:lnTo>
                    <a:pt x="113880" y="398614"/>
                  </a:lnTo>
                  <a:lnTo>
                    <a:pt x="113880" y="427088"/>
                  </a:lnTo>
                  <a:lnTo>
                    <a:pt x="142354" y="427088"/>
                  </a:lnTo>
                  <a:lnTo>
                    <a:pt x="170827" y="427088"/>
                  </a:lnTo>
                  <a:lnTo>
                    <a:pt x="199301" y="427088"/>
                  </a:lnTo>
                  <a:lnTo>
                    <a:pt x="199301" y="455561"/>
                  </a:lnTo>
                  <a:lnTo>
                    <a:pt x="170827" y="455561"/>
                  </a:lnTo>
                  <a:lnTo>
                    <a:pt x="142354" y="455561"/>
                  </a:lnTo>
                  <a:lnTo>
                    <a:pt x="113880" y="455561"/>
                  </a:lnTo>
                  <a:lnTo>
                    <a:pt x="113880" y="484035"/>
                  </a:lnTo>
                  <a:lnTo>
                    <a:pt x="142354" y="484035"/>
                  </a:lnTo>
                  <a:lnTo>
                    <a:pt x="170827" y="484035"/>
                  </a:lnTo>
                  <a:lnTo>
                    <a:pt x="199301" y="484035"/>
                  </a:lnTo>
                  <a:lnTo>
                    <a:pt x="227774" y="484035"/>
                  </a:lnTo>
                  <a:lnTo>
                    <a:pt x="227774" y="398614"/>
                  </a:lnTo>
                  <a:close/>
                </a:path>
                <a:path w="256540" h="711834">
                  <a:moveTo>
                    <a:pt x="256247" y="484035"/>
                  </a:moveTo>
                  <a:lnTo>
                    <a:pt x="227774" y="484035"/>
                  </a:lnTo>
                  <a:lnTo>
                    <a:pt x="227774" y="569455"/>
                  </a:lnTo>
                  <a:lnTo>
                    <a:pt x="227774" y="626414"/>
                  </a:lnTo>
                  <a:lnTo>
                    <a:pt x="256247" y="626414"/>
                  </a:lnTo>
                  <a:lnTo>
                    <a:pt x="256247" y="569455"/>
                  </a:lnTo>
                  <a:lnTo>
                    <a:pt x="256247" y="484035"/>
                  </a:lnTo>
                  <a:close/>
                </a:path>
                <a:path w="256540" h="711834">
                  <a:moveTo>
                    <a:pt x="256247" y="341668"/>
                  </a:moveTo>
                  <a:lnTo>
                    <a:pt x="227774" y="341668"/>
                  </a:lnTo>
                  <a:lnTo>
                    <a:pt x="227774" y="370141"/>
                  </a:lnTo>
                  <a:lnTo>
                    <a:pt x="256247" y="370141"/>
                  </a:lnTo>
                  <a:lnTo>
                    <a:pt x="256247" y="341668"/>
                  </a:lnTo>
                  <a:close/>
                </a:path>
                <a:path w="256540" h="711834">
                  <a:moveTo>
                    <a:pt x="256247" y="227774"/>
                  </a:moveTo>
                  <a:lnTo>
                    <a:pt x="256247" y="227774"/>
                  </a:lnTo>
                  <a:lnTo>
                    <a:pt x="113880" y="227774"/>
                  </a:lnTo>
                  <a:lnTo>
                    <a:pt x="113880" y="284721"/>
                  </a:lnTo>
                  <a:lnTo>
                    <a:pt x="142354" y="284721"/>
                  </a:lnTo>
                  <a:lnTo>
                    <a:pt x="142354" y="256247"/>
                  </a:lnTo>
                  <a:lnTo>
                    <a:pt x="170827" y="256247"/>
                  </a:lnTo>
                  <a:lnTo>
                    <a:pt x="199301" y="256247"/>
                  </a:lnTo>
                  <a:lnTo>
                    <a:pt x="199301" y="284721"/>
                  </a:lnTo>
                  <a:lnTo>
                    <a:pt x="227774" y="284721"/>
                  </a:lnTo>
                  <a:lnTo>
                    <a:pt x="227774" y="256247"/>
                  </a:lnTo>
                  <a:lnTo>
                    <a:pt x="256247" y="256247"/>
                  </a:lnTo>
                  <a:lnTo>
                    <a:pt x="256247" y="227774"/>
                  </a:lnTo>
                  <a:close/>
                </a:path>
                <a:path w="256540" h="711834">
                  <a:moveTo>
                    <a:pt x="256247" y="170827"/>
                  </a:moveTo>
                  <a:lnTo>
                    <a:pt x="227774" y="170827"/>
                  </a:lnTo>
                  <a:lnTo>
                    <a:pt x="227774" y="199313"/>
                  </a:lnTo>
                  <a:lnTo>
                    <a:pt x="256247" y="199313"/>
                  </a:lnTo>
                  <a:lnTo>
                    <a:pt x="256247" y="170827"/>
                  </a:lnTo>
                  <a:close/>
                </a:path>
                <a:path w="256540" h="711834">
                  <a:moveTo>
                    <a:pt x="256247" y="113893"/>
                  </a:moveTo>
                  <a:lnTo>
                    <a:pt x="227774" y="113893"/>
                  </a:lnTo>
                  <a:lnTo>
                    <a:pt x="227774" y="142367"/>
                  </a:lnTo>
                  <a:lnTo>
                    <a:pt x="256247" y="142367"/>
                  </a:lnTo>
                  <a:lnTo>
                    <a:pt x="256247" y="113893"/>
                  </a:lnTo>
                  <a:close/>
                </a:path>
                <a:path w="256540" h="711834">
                  <a:moveTo>
                    <a:pt x="256247" y="0"/>
                  </a:moveTo>
                  <a:lnTo>
                    <a:pt x="227774" y="0"/>
                  </a:lnTo>
                  <a:lnTo>
                    <a:pt x="227774" y="85420"/>
                  </a:lnTo>
                  <a:lnTo>
                    <a:pt x="256247" y="85420"/>
                  </a:lnTo>
                  <a:lnTo>
                    <a:pt x="2562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09214" y="8318944"/>
              <a:ext cx="285115" cy="711835"/>
            </a:xfrm>
            <a:custGeom>
              <a:avLst/>
              <a:gdLst/>
              <a:ahLst/>
              <a:cxnLst/>
              <a:rect l="l" t="t" r="r" b="b"/>
              <a:pathLst>
                <a:path w="285115" h="711834">
                  <a:moveTo>
                    <a:pt x="28473" y="683336"/>
                  </a:moveTo>
                  <a:lnTo>
                    <a:pt x="0" y="683336"/>
                  </a:lnTo>
                  <a:lnTo>
                    <a:pt x="0" y="711809"/>
                  </a:lnTo>
                  <a:lnTo>
                    <a:pt x="28473" y="711809"/>
                  </a:lnTo>
                  <a:lnTo>
                    <a:pt x="28473" y="683336"/>
                  </a:lnTo>
                  <a:close/>
                </a:path>
                <a:path w="285115" h="711834">
                  <a:moveTo>
                    <a:pt x="56934" y="654862"/>
                  </a:moveTo>
                  <a:lnTo>
                    <a:pt x="28473" y="654862"/>
                  </a:lnTo>
                  <a:lnTo>
                    <a:pt x="28473" y="683336"/>
                  </a:lnTo>
                  <a:lnTo>
                    <a:pt x="56934" y="683336"/>
                  </a:lnTo>
                  <a:lnTo>
                    <a:pt x="56934" y="654862"/>
                  </a:lnTo>
                  <a:close/>
                </a:path>
                <a:path w="285115" h="711834">
                  <a:moveTo>
                    <a:pt x="56934" y="512508"/>
                  </a:moveTo>
                  <a:lnTo>
                    <a:pt x="28473" y="512508"/>
                  </a:lnTo>
                  <a:lnTo>
                    <a:pt x="28473" y="569455"/>
                  </a:lnTo>
                  <a:lnTo>
                    <a:pt x="0" y="569455"/>
                  </a:lnTo>
                  <a:lnTo>
                    <a:pt x="0" y="626414"/>
                  </a:lnTo>
                  <a:lnTo>
                    <a:pt x="28473" y="626414"/>
                  </a:lnTo>
                  <a:lnTo>
                    <a:pt x="56934" y="626414"/>
                  </a:lnTo>
                  <a:lnTo>
                    <a:pt x="56934" y="569455"/>
                  </a:lnTo>
                  <a:lnTo>
                    <a:pt x="56934" y="512508"/>
                  </a:lnTo>
                  <a:close/>
                </a:path>
                <a:path w="285115" h="711834">
                  <a:moveTo>
                    <a:pt x="56934" y="455561"/>
                  </a:moveTo>
                  <a:lnTo>
                    <a:pt x="28473" y="455561"/>
                  </a:lnTo>
                  <a:lnTo>
                    <a:pt x="28473" y="484035"/>
                  </a:lnTo>
                  <a:lnTo>
                    <a:pt x="56934" y="484035"/>
                  </a:lnTo>
                  <a:lnTo>
                    <a:pt x="56934" y="455561"/>
                  </a:lnTo>
                  <a:close/>
                </a:path>
                <a:path w="285115" h="711834">
                  <a:moveTo>
                    <a:pt x="56934" y="370141"/>
                  </a:moveTo>
                  <a:lnTo>
                    <a:pt x="28473" y="370141"/>
                  </a:lnTo>
                  <a:lnTo>
                    <a:pt x="28473" y="398627"/>
                  </a:lnTo>
                  <a:lnTo>
                    <a:pt x="56934" y="398627"/>
                  </a:lnTo>
                  <a:lnTo>
                    <a:pt x="56934" y="370141"/>
                  </a:lnTo>
                  <a:close/>
                </a:path>
                <a:path w="285115" h="711834">
                  <a:moveTo>
                    <a:pt x="56934" y="227774"/>
                  </a:moveTo>
                  <a:lnTo>
                    <a:pt x="28473" y="227774"/>
                  </a:lnTo>
                  <a:lnTo>
                    <a:pt x="28473" y="284721"/>
                  </a:lnTo>
                  <a:lnTo>
                    <a:pt x="56934" y="284721"/>
                  </a:lnTo>
                  <a:lnTo>
                    <a:pt x="56934" y="227774"/>
                  </a:lnTo>
                  <a:close/>
                </a:path>
                <a:path w="285115" h="711834">
                  <a:moveTo>
                    <a:pt x="56934" y="56946"/>
                  </a:moveTo>
                  <a:lnTo>
                    <a:pt x="28473" y="56946"/>
                  </a:lnTo>
                  <a:lnTo>
                    <a:pt x="28473" y="170853"/>
                  </a:lnTo>
                  <a:lnTo>
                    <a:pt x="56934" y="170853"/>
                  </a:lnTo>
                  <a:lnTo>
                    <a:pt x="56934" y="56946"/>
                  </a:lnTo>
                  <a:close/>
                </a:path>
                <a:path w="285115" h="711834">
                  <a:moveTo>
                    <a:pt x="85420" y="455561"/>
                  </a:moveTo>
                  <a:lnTo>
                    <a:pt x="56946" y="455561"/>
                  </a:lnTo>
                  <a:lnTo>
                    <a:pt x="56946" y="484035"/>
                  </a:lnTo>
                  <a:lnTo>
                    <a:pt x="85420" y="484035"/>
                  </a:lnTo>
                  <a:lnTo>
                    <a:pt x="85420" y="455561"/>
                  </a:lnTo>
                  <a:close/>
                </a:path>
                <a:path w="285115" h="711834">
                  <a:moveTo>
                    <a:pt x="85420" y="370141"/>
                  </a:moveTo>
                  <a:lnTo>
                    <a:pt x="56946" y="370141"/>
                  </a:lnTo>
                  <a:lnTo>
                    <a:pt x="56946" y="398627"/>
                  </a:lnTo>
                  <a:lnTo>
                    <a:pt x="85420" y="398627"/>
                  </a:lnTo>
                  <a:lnTo>
                    <a:pt x="85420" y="370141"/>
                  </a:lnTo>
                  <a:close/>
                </a:path>
                <a:path w="285115" h="711834">
                  <a:moveTo>
                    <a:pt x="85420" y="0"/>
                  </a:moveTo>
                  <a:lnTo>
                    <a:pt x="56946" y="0"/>
                  </a:lnTo>
                  <a:lnTo>
                    <a:pt x="56946" y="28473"/>
                  </a:lnTo>
                  <a:lnTo>
                    <a:pt x="85420" y="28473"/>
                  </a:lnTo>
                  <a:lnTo>
                    <a:pt x="85420" y="0"/>
                  </a:lnTo>
                  <a:close/>
                </a:path>
                <a:path w="285115" h="711834">
                  <a:moveTo>
                    <a:pt x="113893" y="427088"/>
                  </a:moveTo>
                  <a:lnTo>
                    <a:pt x="85420" y="427088"/>
                  </a:lnTo>
                  <a:lnTo>
                    <a:pt x="85420" y="455561"/>
                  </a:lnTo>
                  <a:lnTo>
                    <a:pt x="113893" y="455561"/>
                  </a:lnTo>
                  <a:lnTo>
                    <a:pt x="113893" y="427088"/>
                  </a:lnTo>
                  <a:close/>
                </a:path>
                <a:path w="285115" h="711834">
                  <a:moveTo>
                    <a:pt x="170840" y="455561"/>
                  </a:moveTo>
                  <a:lnTo>
                    <a:pt x="142367" y="455561"/>
                  </a:lnTo>
                  <a:lnTo>
                    <a:pt x="113893" y="455561"/>
                  </a:lnTo>
                  <a:lnTo>
                    <a:pt x="113893" y="484035"/>
                  </a:lnTo>
                  <a:lnTo>
                    <a:pt x="113893" y="512508"/>
                  </a:lnTo>
                  <a:lnTo>
                    <a:pt x="142367" y="512508"/>
                  </a:lnTo>
                  <a:lnTo>
                    <a:pt x="170840" y="512508"/>
                  </a:lnTo>
                  <a:lnTo>
                    <a:pt x="170840" y="484035"/>
                  </a:lnTo>
                  <a:lnTo>
                    <a:pt x="170840" y="455561"/>
                  </a:lnTo>
                  <a:close/>
                </a:path>
                <a:path w="285115" h="711834">
                  <a:moveTo>
                    <a:pt x="227774" y="540981"/>
                  </a:moveTo>
                  <a:lnTo>
                    <a:pt x="199313" y="540981"/>
                  </a:lnTo>
                  <a:lnTo>
                    <a:pt x="199313" y="569455"/>
                  </a:lnTo>
                  <a:lnTo>
                    <a:pt x="199313" y="597928"/>
                  </a:lnTo>
                  <a:lnTo>
                    <a:pt x="170840" y="597928"/>
                  </a:lnTo>
                  <a:lnTo>
                    <a:pt x="142367" y="597928"/>
                  </a:lnTo>
                  <a:lnTo>
                    <a:pt x="142367" y="626389"/>
                  </a:lnTo>
                  <a:lnTo>
                    <a:pt x="113893" y="626389"/>
                  </a:lnTo>
                  <a:lnTo>
                    <a:pt x="113893" y="597928"/>
                  </a:lnTo>
                  <a:lnTo>
                    <a:pt x="142367" y="597928"/>
                  </a:lnTo>
                  <a:lnTo>
                    <a:pt x="142367" y="569455"/>
                  </a:lnTo>
                  <a:lnTo>
                    <a:pt x="170840" y="569455"/>
                  </a:lnTo>
                  <a:lnTo>
                    <a:pt x="199313" y="569455"/>
                  </a:lnTo>
                  <a:lnTo>
                    <a:pt x="199313" y="540981"/>
                  </a:lnTo>
                  <a:lnTo>
                    <a:pt x="170840" y="540981"/>
                  </a:lnTo>
                  <a:lnTo>
                    <a:pt x="142367" y="540981"/>
                  </a:lnTo>
                  <a:lnTo>
                    <a:pt x="113893" y="540981"/>
                  </a:lnTo>
                  <a:lnTo>
                    <a:pt x="113893" y="512508"/>
                  </a:lnTo>
                  <a:lnTo>
                    <a:pt x="85420" y="512508"/>
                  </a:lnTo>
                  <a:lnTo>
                    <a:pt x="85420" y="569455"/>
                  </a:lnTo>
                  <a:lnTo>
                    <a:pt x="56946" y="569455"/>
                  </a:lnTo>
                  <a:lnTo>
                    <a:pt x="56946" y="597928"/>
                  </a:lnTo>
                  <a:lnTo>
                    <a:pt x="85420" y="597928"/>
                  </a:lnTo>
                  <a:lnTo>
                    <a:pt x="85420" y="626389"/>
                  </a:lnTo>
                  <a:lnTo>
                    <a:pt x="56946" y="626389"/>
                  </a:lnTo>
                  <a:lnTo>
                    <a:pt x="56946" y="654862"/>
                  </a:lnTo>
                  <a:lnTo>
                    <a:pt x="85420" y="654862"/>
                  </a:lnTo>
                  <a:lnTo>
                    <a:pt x="85420" y="683336"/>
                  </a:lnTo>
                  <a:lnTo>
                    <a:pt x="56934" y="683336"/>
                  </a:lnTo>
                  <a:lnTo>
                    <a:pt x="56934" y="711809"/>
                  </a:lnTo>
                  <a:lnTo>
                    <a:pt x="85420" y="711809"/>
                  </a:lnTo>
                  <a:lnTo>
                    <a:pt x="113893" y="711809"/>
                  </a:lnTo>
                  <a:lnTo>
                    <a:pt x="142367" y="711809"/>
                  </a:lnTo>
                  <a:lnTo>
                    <a:pt x="142367" y="683336"/>
                  </a:lnTo>
                  <a:lnTo>
                    <a:pt x="113893" y="683336"/>
                  </a:lnTo>
                  <a:lnTo>
                    <a:pt x="113893" y="654875"/>
                  </a:lnTo>
                  <a:lnTo>
                    <a:pt x="142367" y="654862"/>
                  </a:lnTo>
                  <a:lnTo>
                    <a:pt x="170840" y="654875"/>
                  </a:lnTo>
                  <a:lnTo>
                    <a:pt x="170840" y="626402"/>
                  </a:lnTo>
                  <a:lnTo>
                    <a:pt x="199313" y="626402"/>
                  </a:lnTo>
                  <a:lnTo>
                    <a:pt x="199313" y="654862"/>
                  </a:lnTo>
                  <a:lnTo>
                    <a:pt x="199313" y="683336"/>
                  </a:lnTo>
                  <a:lnTo>
                    <a:pt x="227774" y="683336"/>
                  </a:lnTo>
                  <a:lnTo>
                    <a:pt x="227774" y="654875"/>
                  </a:lnTo>
                  <a:lnTo>
                    <a:pt x="227774" y="569455"/>
                  </a:lnTo>
                  <a:lnTo>
                    <a:pt x="227774" y="540981"/>
                  </a:lnTo>
                  <a:close/>
                </a:path>
                <a:path w="285115" h="711834">
                  <a:moveTo>
                    <a:pt x="227774" y="455561"/>
                  </a:moveTo>
                  <a:lnTo>
                    <a:pt x="199313" y="455561"/>
                  </a:lnTo>
                  <a:lnTo>
                    <a:pt x="199313" y="484035"/>
                  </a:lnTo>
                  <a:lnTo>
                    <a:pt x="199313" y="512508"/>
                  </a:lnTo>
                  <a:lnTo>
                    <a:pt x="227774" y="512508"/>
                  </a:lnTo>
                  <a:lnTo>
                    <a:pt x="227774" y="484035"/>
                  </a:lnTo>
                  <a:lnTo>
                    <a:pt x="227774" y="455561"/>
                  </a:lnTo>
                  <a:close/>
                </a:path>
                <a:path w="285115" h="711834">
                  <a:moveTo>
                    <a:pt x="227774" y="341668"/>
                  </a:moveTo>
                  <a:lnTo>
                    <a:pt x="199313" y="341668"/>
                  </a:lnTo>
                  <a:lnTo>
                    <a:pt x="199313" y="370141"/>
                  </a:lnTo>
                  <a:lnTo>
                    <a:pt x="170840" y="370141"/>
                  </a:lnTo>
                  <a:lnTo>
                    <a:pt x="142367" y="370141"/>
                  </a:lnTo>
                  <a:lnTo>
                    <a:pt x="142367" y="341668"/>
                  </a:lnTo>
                  <a:lnTo>
                    <a:pt x="113893" y="341668"/>
                  </a:lnTo>
                  <a:lnTo>
                    <a:pt x="113893" y="398627"/>
                  </a:lnTo>
                  <a:lnTo>
                    <a:pt x="142367" y="398627"/>
                  </a:lnTo>
                  <a:lnTo>
                    <a:pt x="170840" y="398627"/>
                  </a:lnTo>
                  <a:lnTo>
                    <a:pt x="170840" y="427101"/>
                  </a:lnTo>
                  <a:lnTo>
                    <a:pt x="199313" y="427101"/>
                  </a:lnTo>
                  <a:lnTo>
                    <a:pt x="227774" y="427088"/>
                  </a:lnTo>
                  <a:lnTo>
                    <a:pt x="227774" y="341668"/>
                  </a:lnTo>
                  <a:close/>
                </a:path>
                <a:path w="285115" h="711834">
                  <a:moveTo>
                    <a:pt x="227774" y="199301"/>
                  </a:moveTo>
                  <a:lnTo>
                    <a:pt x="199313" y="199301"/>
                  </a:lnTo>
                  <a:lnTo>
                    <a:pt x="199313" y="170827"/>
                  </a:lnTo>
                  <a:lnTo>
                    <a:pt x="170840" y="170827"/>
                  </a:lnTo>
                  <a:lnTo>
                    <a:pt x="170840" y="199301"/>
                  </a:lnTo>
                  <a:lnTo>
                    <a:pt x="142367" y="199301"/>
                  </a:lnTo>
                  <a:lnTo>
                    <a:pt x="142367" y="170853"/>
                  </a:lnTo>
                  <a:lnTo>
                    <a:pt x="170840" y="170853"/>
                  </a:lnTo>
                  <a:lnTo>
                    <a:pt x="170840" y="142367"/>
                  </a:lnTo>
                  <a:lnTo>
                    <a:pt x="142367" y="142367"/>
                  </a:lnTo>
                  <a:lnTo>
                    <a:pt x="142367" y="170827"/>
                  </a:lnTo>
                  <a:lnTo>
                    <a:pt x="113893" y="170827"/>
                  </a:lnTo>
                  <a:lnTo>
                    <a:pt x="113893" y="142367"/>
                  </a:lnTo>
                  <a:lnTo>
                    <a:pt x="85420" y="142367"/>
                  </a:lnTo>
                  <a:lnTo>
                    <a:pt x="56946" y="142367"/>
                  </a:lnTo>
                  <a:lnTo>
                    <a:pt x="56946" y="170827"/>
                  </a:lnTo>
                  <a:lnTo>
                    <a:pt x="56946" y="256247"/>
                  </a:lnTo>
                  <a:lnTo>
                    <a:pt x="85420" y="256247"/>
                  </a:lnTo>
                  <a:lnTo>
                    <a:pt x="85420" y="170853"/>
                  </a:lnTo>
                  <a:lnTo>
                    <a:pt x="113893" y="170853"/>
                  </a:lnTo>
                  <a:lnTo>
                    <a:pt x="113893" y="256247"/>
                  </a:lnTo>
                  <a:lnTo>
                    <a:pt x="85420" y="256247"/>
                  </a:lnTo>
                  <a:lnTo>
                    <a:pt x="85420" y="284721"/>
                  </a:lnTo>
                  <a:lnTo>
                    <a:pt x="56946" y="284721"/>
                  </a:lnTo>
                  <a:lnTo>
                    <a:pt x="56946" y="313194"/>
                  </a:lnTo>
                  <a:lnTo>
                    <a:pt x="56946" y="341668"/>
                  </a:lnTo>
                  <a:lnTo>
                    <a:pt x="85420" y="341668"/>
                  </a:lnTo>
                  <a:lnTo>
                    <a:pt x="85420" y="313194"/>
                  </a:lnTo>
                  <a:lnTo>
                    <a:pt x="85420" y="284734"/>
                  </a:lnTo>
                  <a:lnTo>
                    <a:pt x="113893" y="284734"/>
                  </a:lnTo>
                  <a:lnTo>
                    <a:pt x="142367" y="284734"/>
                  </a:lnTo>
                  <a:lnTo>
                    <a:pt x="170840" y="284734"/>
                  </a:lnTo>
                  <a:lnTo>
                    <a:pt x="170840" y="313194"/>
                  </a:lnTo>
                  <a:lnTo>
                    <a:pt x="170840" y="341668"/>
                  </a:lnTo>
                  <a:lnTo>
                    <a:pt x="199313" y="341668"/>
                  </a:lnTo>
                  <a:lnTo>
                    <a:pt x="199313" y="313194"/>
                  </a:lnTo>
                  <a:lnTo>
                    <a:pt x="227774" y="313194"/>
                  </a:lnTo>
                  <a:lnTo>
                    <a:pt x="227774" y="256247"/>
                  </a:lnTo>
                  <a:lnTo>
                    <a:pt x="199313" y="256247"/>
                  </a:lnTo>
                  <a:lnTo>
                    <a:pt x="199313" y="227774"/>
                  </a:lnTo>
                  <a:lnTo>
                    <a:pt x="170840" y="227774"/>
                  </a:lnTo>
                  <a:lnTo>
                    <a:pt x="170840" y="256247"/>
                  </a:lnTo>
                  <a:lnTo>
                    <a:pt x="142367" y="256247"/>
                  </a:lnTo>
                  <a:lnTo>
                    <a:pt x="142367" y="227774"/>
                  </a:lnTo>
                  <a:lnTo>
                    <a:pt x="170840" y="227774"/>
                  </a:lnTo>
                  <a:lnTo>
                    <a:pt x="170840" y="199313"/>
                  </a:lnTo>
                  <a:lnTo>
                    <a:pt x="199313" y="199313"/>
                  </a:lnTo>
                  <a:lnTo>
                    <a:pt x="199313" y="227774"/>
                  </a:lnTo>
                  <a:lnTo>
                    <a:pt x="227774" y="227774"/>
                  </a:lnTo>
                  <a:lnTo>
                    <a:pt x="227774" y="199301"/>
                  </a:lnTo>
                  <a:close/>
                </a:path>
                <a:path w="285115" h="711834">
                  <a:moveTo>
                    <a:pt x="227774" y="56946"/>
                  </a:moveTo>
                  <a:lnTo>
                    <a:pt x="199313" y="56946"/>
                  </a:lnTo>
                  <a:lnTo>
                    <a:pt x="170840" y="56946"/>
                  </a:lnTo>
                  <a:lnTo>
                    <a:pt x="170840" y="28473"/>
                  </a:lnTo>
                  <a:lnTo>
                    <a:pt x="199313" y="28473"/>
                  </a:lnTo>
                  <a:lnTo>
                    <a:pt x="199313" y="0"/>
                  </a:lnTo>
                  <a:lnTo>
                    <a:pt x="170840" y="0"/>
                  </a:lnTo>
                  <a:lnTo>
                    <a:pt x="142367" y="0"/>
                  </a:lnTo>
                  <a:lnTo>
                    <a:pt x="113893" y="0"/>
                  </a:lnTo>
                  <a:lnTo>
                    <a:pt x="113893" y="28473"/>
                  </a:lnTo>
                  <a:lnTo>
                    <a:pt x="85420" y="28473"/>
                  </a:lnTo>
                  <a:lnTo>
                    <a:pt x="85420" y="85420"/>
                  </a:lnTo>
                  <a:lnTo>
                    <a:pt x="113893" y="85420"/>
                  </a:lnTo>
                  <a:lnTo>
                    <a:pt x="113893" y="142367"/>
                  </a:lnTo>
                  <a:lnTo>
                    <a:pt x="142367" y="142367"/>
                  </a:lnTo>
                  <a:lnTo>
                    <a:pt x="142367" y="113893"/>
                  </a:lnTo>
                  <a:lnTo>
                    <a:pt x="170840" y="113893"/>
                  </a:lnTo>
                  <a:lnTo>
                    <a:pt x="170840" y="85432"/>
                  </a:lnTo>
                  <a:lnTo>
                    <a:pt x="199313" y="85432"/>
                  </a:lnTo>
                  <a:lnTo>
                    <a:pt x="227774" y="85432"/>
                  </a:lnTo>
                  <a:lnTo>
                    <a:pt x="227774" y="56946"/>
                  </a:lnTo>
                  <a:close/>
                </a:path>
                <a:path w="285115" h="711834">
                  <a:moveTo>
                    <a:pt x="256260" y="683336"/>
                  </a:moveTo>
                  <a:lnTo>
                    <a:pt x="227787" y="683336"/>
                  </a:lnTo>
                  <a:lnTo>
                    <a:pt x="227787" y="711809"/>
                  </a:lnTo>
                  <a:lnTo>
                    <a:pt x="256260" y="711809"/>
                  </a:lnTo>
                  <a:lnTo>
                    <a:pt x="256260" y="683336"/>
                  </a:lnTo>
                  <a:close/>
                </a:path>
                <a:path w="285115" h="711834">
                  <a:moveTo>
                    <a:pt x="284734" y="370141"/>
                  </a:moveTo>
                  <a:lnTo>
                    <a:pt x="256260" y="370141"/>
                  </a:lnTo>
                  <a:lnTo>
                    <a:pt x="256260" y="313194"/>
                  </a:lnTo>
                  <a:lnTo>
                    <a:pt x="256260" y="284721"/>
                  </a:lnTo>
                  <a:lnTo>
                    <a:pt x="227787" y="284721"/>
                  </a:lnTo>
                  <a:lnTo>
                    <a:pt x="227787" y="313194"/>
                  </a:lnTo>
                  <a:lnTo>
                    <a:pt x="227787" y="427088"/>
                  </a:lnTo>
                  <a:lnTo>
                    <a:pt x="256260" y="427088"/>
                  </a:lnTo>
                  <a:lnTo>
                    <a:pt x="256260" y="455561"/>
                  </a:lnTo>
                  <a:lnTo>
                    <a:pt x="227787" y="455561"/>
                  </a:lnTo>
                  <a:lnTo>
                    <a:pt x="227787" y="484035"/>
                  </a:lnTo>
                  <a:lnTo>
                    <a:pt x="227787" y="569455"/>
                  </a:lnTo>
                  <a:lnTo>
                    <a:pt x="227787" y="597928"/>
                  </a:lnTo>
                  <a:lnTo>
                    <a:pt x="256260" y="597928"/>
                  </a:lnTo>
                  <a:lnTo>
                    <a:pt x="256260" y="569455"/>
                  </a:lnTo>
                  <a:lnTo>
                    <a:pt x="256260" y="484047"/>
                  </a:lnTo>
                  <a:lnTo>
                    <a:pt x="284734" y="484047"/>
                  </a:lnTo>
                  <a:lnTo>
                    <a:pt x="284734" y="370141"/>
                  </a:lnTo>
                  <a:close/>
                </a:path>
                <a:path w="285115" h="711834">
                  <a:moveTo>
                    <a:pt x="284734" y="227774"/>
                  </a:moveTo>
                  <a:lnTo>
                    <a:pt x="256260" y="227774"/>
                  </a:lnTo>
                  <a:lnTo>
                    <a:pt x="256260" y="170840"/>
                  </a:lnTo>
                  <a:lnTo>
                    <a:pt x="256260" y="85420"/>
                  </a:lnTo>
                  <a:lnTo>
                    <a:pt x="227787" y="85420"/>
                  </a:lnTo>
                  <a:lnTo>
                    <a:pt x="227787" y="170827"/>
                  </a:lnTo>
                  <a:lnTo>
                    <a:pt x="227787" y="256247"/>
                  </a:lnTo>
                  <a:lnTo>
                    <a:pt x="256260" y="256247"/>
                  </a:lnTo>
                  <a:lnTo>
                    <a:pt x="256260" y="284721"/>
                  </a:lnTo>
                  <a:lnTo>
                    <a:pt x="284734" y="284721"/>
                  </a:lnTo>
                  <a:lnTo>
                    <a:pt x="284734" y="2277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65475" y="8318944"/>
              <a:ext cx="227965" cy="711835"/>
            </a:xfrm>
            <a:custGeom>
              <a:avLst/>
              <a:gdLst/>
              <a:ahLst/>
              <a:cxnLst/>
              <a:rect l="l" t="t" r="r" b="b"/>
              <a:pathLst>
                <a:path w="227965" h="711834">
                  <a:moveTo>
                    <a:pt x="28473" y="683336"/>
                  </a:moveTo>
                  <a:lnTo>
                    <a:pt x="0" y="683336"/>
                  </a:lnTo>
                  <a:lnTo>
                    <a:pt x="0" y="711809"/>
                  </a:lnTo>
                  <a:lnTo>
                    <a:pt x="28473" y="711809"/>
                  </a:lnTo>
                  <a:lnTo>
                    <a:pt x="28473" y="683336"/>
                  </a:lnTo>
                  <a:close/>
                </a:path>
                <a:path w="227965" h="711834">
                  <a:moveTo>
                    <a:pt x="56946" y="512508"/>
                  </a:moveTo>
                  <a:lnTo>
                    <a:pt x="28473" y="512508"/>
                  </a:lnTo>
                  <a:lnTo>
                    <a:pt x="28473" y="540981"/>
                  </a:lnTo>
                  <a:lnTo>
                    <a:pt x="56946" y="540981"/>
                  </a:lnTo>
                  <a:lnTo>
                    <a:pt x="56946" y="512508"/>
                  </a:lnTo>
                  <a:close/>
                </a:path>
                <a:path w="227965" h="711834">
                  <a:moveTo>
                    <a:pt x="142341" y="683336"/>
                  </a:moveTo>
                  <a:lnTo>
                    <a:pt x="113880" y="683336"/>
                  </a:lnTo>
                  <a:lnTo>
                    <a:pt x="113880" y="711809"/>
                  </a:lnTo>
                  <a:lnTo>
                    <a:pt x="142341" y="711809"/>
                  </a:lnTo>
                  <a:lnTo>
                    <a:pt x="142341" y="683336"/>
                  </a:lnTo>
                  <a:close/>
                </a:path>
                <a:path w="227965" h="711834">
                  <a:moveTo>
                    <a:pt x="142341" y="626389"/>
                  </a:moveTo>
                  <a:lnTo>
                    <a:pt x="113880" y="626389"/>
                  </a:lnTo>
                  <a:lnTo>
                    <a:pt x="85407" y="626389"/>
                  </a:lnTo>
                  <a:lnTo>
                    <a:pt x="85407" y="654862"/>
                  </a:lnTo>
                  <a:lnTo>
                    <a:pt x="56934" y="654862"/>
                  </a:lnTo>
                  <a:lnTo>
                    <a:pt x="56934" y="683336"/>
                  </a:lnTo>
                  <a:lnTo>
                    <a:pt x="85407" y="683336"/>
                  </a:lnTo>
                  <a:lnTo>
                    <a:pt x="113880" y="683336"/>
                  </a:lnTo>
                  <a:lnTo>
                    <a:pt x="113880" y="654862"/>
                  </a:lnTo>
                  <a:lnTo>
                    <a:pt x="142341" y="654862"/>
                  </a:lnTo>
                  <a:lnTo>
                    <a:pt x="142341" y="626389"/>
                  </a:lnTo>
                  <a:close/>
                </a:path>
                <a:path w="227965" h="711834">
                  <a:moveTo>
                    <a:pt x="142341" y="398614"/>
                  </a:moveTo>
                  <a:lnTo>
                    <a:pt x="113880" y="398614"/>
                  </a:lnTo>
                  <a:lnTo>
                    <a:pt x="113880" y="370141"/>
                  </a:lnTo>
                  <a:lnTo>
                    <a:pt x="85407" y="370141"/>
                  </a:lnTo>
                  <a:lnTo>
                    <a:pt x="85407" y="427088"/>
                  </a:lnTo>
                  <a:lnTo>
                    <a:pt x="56946" y="427088"/>
                  </a:lnTo>
                  <a:lnTo>
                    <a:pt x="56946" y="398614"/>
                  </a:lnTo>
                  <a:lnTo>
                    <a:pt x="56934" y="427088"/>
                  </a:lnTo>
                  <a:lnTo>
                    <a:pt x="56934" y="455561"/>
                  </a:lnTo>
                  <a:lnTo>
                    <a:pt x="28473" y="455561"/>
                  </a:lnTo>
                  <a:lnTo>
                    <a:pt x="28473" y="427088"/>
                  </a:lnTo>
                  <a:lnTo>
                    <a:pt x="56934" y="427088"/>
                  </a:lnTo>
                  <a:lnTo>
                    <a:pt x="56934" y="398614"/>
                  </a:lnTo>
                  <a:lnTo>
                    <a:pt x="28473" y="398614"/>
                  </a:lnTo>
                  <a:lnTo>
                    <a:pt x="28473" y="370141"/>
                  </a:lnTo>
                  <a:lnTo>
                    <a:pt x="0" y="370141"/>
                  </a:lnTo>
                  <a:lnTo>
                    <a:pt x="0" y="484047"/>
                  </a:lnTo>
                  <a:lnTo>
                    <a:pt x="28473" y="484047"/>
                  </a:lnTo>
                  <a:lnTo>
                    <a:pt x="56934" y="484035"/>
                  </a:lnTo>
                  <a:lnTo>
                    <a:pt x="85407" y="484035"/>
                  </a:lnTo>
                  <a:lnTo>
                    <a:pt x="85407" y="569455"/>
                  </a:lnTo>
                  <a:lnTo>
                    <a:pt x="56946" y="569455"/>
                  </a:lnTo>
                  <a:lnTo>
                    <a:pt x="28473" y="569455"/>
                  </a:lnTo>
                  <a:lnTo>
                    <a:pt x="0" y="569455"/>
                  </a:lnTo>
                  <a:lnTo>
                    <a:pt x="0" y="597928"/>
                  </a:lnTo>
                  <a:lnTo>
                    <a:pt x="28473" y="597928"/>
                  </a:lnTo>
                  <a:lnTo>
                    <a:pt x="28473" y="626389"/>
                  </a:lnTo>
                  <a:lnTo>
                    <a:pt x="0" y="626389"/>
                  </a:lnTo>
                  <a:lnTo>
                    <a:pt x="0" y="654862"/>
                  </a:lnTo>
                  <a:lnTo>
                    <a:pt x="28473" y="654862"/>
                  </a:lnTo>
                  <a:lnTo>
                    <a:pt x="28473" y="626414"/>
                  </a:lnTo>
                  <a:lnTo>
                    <a:pt x="56946" y="626414"/>
                  </a:lnTo>
                  <a:lnTo>
                    <a:pt x="56946" y="597928"/>
                  </a:lnTo>
                  <a:lnTo>
                    <a:pt x="85407" y="597928"/>
                  </a:lnTo>
                  <a:lnTo>
                    <a:pt x="113880" y="597928"/>
                  </a:lnTo>
                  <a:lnTo>
                    <a:pt x="113880" y="569455"/>
                  </a:lnTo>
                  <a:lnTo>
                    <a:pt x="113880" y="484035"/>
                  </a:lnTo>
                  <a:lnTo>
                    <a:pt x="113880" y="455561"/>
                  </a:lnTo>
                  <a:lnTo>
                    <a:pt x="85407" y="455561"/>
                  </a:lnTo>
                  <a:lnTo>
                    <a:pt x="85407" y="427101"/>
                  </a:lnTo>
                  <a:lnTo>
                    <a:pt x="113880" y="427101"/>
                  </a:lnTo>
                  <a:lnTo>
                    <a:pt x="113880" y="455561"/>
                  </a:lnTo>
                  <a:lnTo>
                    <a:pt x="142341" y="455561"/>
                  </a:lnTo>
                  <a:lnTo>
                    <a:pt x="142341" y="398614"/>
                  </a:lnTo>
                  <a:close/>
                </a:path>
                <a:path w="227965" h="711834">
                  <a:moveTo>
                    <a:pt x="142341" y="256247"/>
                  </a:moveTo>
                  <a:lnTo>
                    <a:pt x="113880" y="256247"/>
                  </a:lnTo>
                  <a:lnTo>
                    <a:pt x="113880" y="227774"/>
                  </a:lnTo>
                  <a:lnTo>
                    <a:pt x="85407" y="227774"/>
                  </a:lnTo>
                  <a:lnTo>
                    <a:pt x="85407" y="256247"/>
                  </a:lnTo>
                  <a:lnTo>
                    <a:pt x="56934" y="256247"/>
                  </a:lnTo>
                  <a:lnTo>
                    <a:pt x="56934" y="284721"/>
                  </a:lnTo>
                  <a:lnTo>
                    <a:pt x="28473" y="284721"/>
                  </a:lnTo>
                  <a:lnTo>
                    <a:pt x="28473" y="313194"/>
                  </a:lnTo>
                  <a:lnTo>
                    <a:pt x="56934" y="313194"/>
                  </a:lnTo>
                  <a:lnTo>
                    <a:pt x="56934" y="341668"/>
                  </a:lnTo>
                  <a:lnTo>
                    <a:pt x="28473" y="341668"/>
                  </a:lnTo>
                  <a:lnTo>
                    <a:pt x="28473" y="370141"/>
                  </a:lnTo>
                  <a:lnTo>
                    <a:pt x="56946" y="370141"/>
                  </a:lnTo>
                  <a:lnTo>
                    <a:pt x="56946" y="341668"/>
                  </a:lnTo>
                  <a:lnTo>
                    <a:pt x="85407" y="341668"/>
                  </a:lnTo>
                  <a:lnTo>
                    <a:pt x="85407" y="313194"/>
                  </a:lnTo>
                  <a:lnTo>
                    <a:pt x="85407" y="284721"/>
                  </a:lnTo>
                  <a:lnTo>
                    <a:pt x="113880" y="284721"/>
                  </a:lnTo>
                  <a:lnTo>
                    <a:pt x="113880" y="313194"/>
                  </a:lnTo>
                  <a:lnTo>
                    <a:pt x="113880" y="341668"/>
                  </a:lnTo>
                  <a:lnTo>
                    <a:pt x="142341" y="341668"/>
                  </a:lnTo>
                  <a:lnTo>
                    <a:pt x="142341" y="313194"/>
                  </a:lnTo>
                  <a:lnTo>
                    <a:pt x="142341" y="256247"/>
                  </a:lnTo>
                  <a:close/>
                </a:path>
                <a:path w="227965" h="711834">
                  <a:moveTo>
                    <a:pt x="142341" y="56946"/>
                  </a:moveTo>
                  <a:lnTo>
                    <a:pt x="113880" y="56946"/>
                  </a:lnTo>
                  <a:lnTo>
                    <a:pt x="85407" y="56946"/>
                  </a:lnTo>
                  <a:lnTo>
                    <a:pt x="85407" y="142367"/>
                  </a:lnTo>
                  <a:lnTo>
                    <a:pt x="113880" y="142367"/>
                  </a:lnTo>
                  <a:lnTo>
                    <a:pt x="142341" y="142367"/>
                  </a:lnTo>
                  <a:lnTo>
                    <a:pt x="142341" y="56946"/>
                  </a:lnTo>
                  <a:close/>
                </a:path>
                <a:path w="227965" h="711834">
                  <a:moveTo>
                    <a:pt x="142341" y="0"/>
                  </a:moveTo>
                  <a:lnTo>
                    <a:pt x="142341" y="0"/>
                  </a:lnTo>
                  <a:lnTo>
                    <a:pt x="28473" y="0"/>
                  </a:lnTo>
                  <a:lnTo>
                    <a:pt x="28473" y="170827"/>
                  </a:lnTo>
                  <a:lnTo>
                    <a:pt x="28473" y="199313"/>
                  </a:lnTo>
                  <a:lnTo>
                    <a:pt x="56934" y="199313"/>
                  </a:lnTo>
                  <a:lnTo>
                    <a:pt x="85407" y="199313"/>
                  </a:lnTo>
                  <a:lnTo>
                    <a:pt x="113880" y="199313"/>
                  </a:lnTo>
                  <a:lnTo>
                    <a:pt x="142341" y="199313"/>
                  </a:lnTo>
                  <a:lnTo>
                    <a:pt x="142341" y="170827"/>
                  </a:lnTo>
                  <a:lnTo>
                    <a:pt x="113880" y="170827"/>
                  </a:lnTo>
                  <a:lnTo>
                    <a:pt x="85407" y="170827"/>
                  </a:lnTo>
                  <a:lnTo>
                    <a:pt x="56946" y="170827"/>
                  </a:lnTo>
                  <a:lnTo>
                    <a:pt x="56946" y="28473"/>
                  </a:lnTo>
                  <a:lnTo>
                    <a:pt x="85407" y="28473"/>
                  </a:lnTo>
                  <a:lnTo>
                    <a:pt x="113880" y="28473"/>
                  </a:lnTo>
                  <a:lnTo>
                    <a:pt x="142341" y="28473"/>
                  </a:lnTo>
                  <a:lnTo>
                    <a:pt x="142341" y="0"/>
                  </a:lnTo>
                  <a:close/>
                </a:path>
                <a:path w="227965" h="711834">
                  <a:moveTo>
                    <a:pt x="170827" y="56946"/>
                  </a:moveTo>
                  <a:lnTo>
                    <a:pt x="142354" y="56946"/>
                  </a:lnTo>
                  <a:lnTo>
                    <a:pt x="142354" y="142367"/>
                  </a:lnTo>
                  <a:lnTo>
                    <a:pt x="170827" y="142367"/>
                  </a:lnTo>
                  <a:lnTo>
                    <a:pt x="170827" y="56946"/>
                  </a:lnTo>
                  <a:close/>
                </a:path>
                <a:path w="227965" h="711834">
                  <a:moveTo>
                    <a:pt x="227774" y="597928"/>
                  </a:moveTo>
                  <a:lnTo>
                    <a:pt x="199301" y="597928"/>
                  </a:lnTo>
                  <a:lnTo>
                    <a:pt x="170827" y="597928"/>
                  </a:lnTo>
                  <a:lnTo>
                    <a:pt x="170827" y="626389"/>
                  </a:lnTo>
                  <a:lnTo>
                    <a:pt x="142354" y="626389"/>
                  </a:lnTo>
                  <a:lnTo>
                    <a:pt x="142354" y="654862"/>
                  </a:lnTo>
                  <a:lnTo>
                    <a:pt x="142354" y="683336"/>
                  </a:lnTo>
                  <a:lnTo>
                    <a:pt x="170827" y="683336"/>
                  </a:lnTo>
                  <a:lnTo>
                    <a:pt x="199301" y="683336"/>
                  </a:lnTo>
                  <a:lnTo>
                    <a:pt x="199301" y="711809"/>
                  </a:lnTo>
                  <a:lnTo>
                    <a:pt x="227774" y="711809"/>
                  </a:lnTo>
                  <a:lnTo>
                    <a:pt x="227774" y="654875"/>
                  </a:lnTo>
                  <a:lnTo>
                    <a:pt x="227774" y="597928"/>
                  </a:lnTo>
                  <a:close/>
                </a:path>
                <a:path w="227965" h="711834">
                  <a:moveTo>
                    <a:pt x="227774" y="512508"/>
                  </a:moveTo>
                  <a:lnTo>
                    <a:pt x="199301" y="512508"/>
                  </a:lnTo>
                  <a:lnTo>
                    <a:pt x="199301" y="540981"/>
                  </a:lnTo>
                  <a:lnTo>
                    <a:pt x="227774" y="540981"/>
                  </a:lnTo>
                  <a:lnTo>
                    <a:pt x="227774" y="512508"/>
                  </a:lnTo>
                  <a:close/>
                </a:path>
                <a:path w="227965" h="711834">
                  <a:moveTo>
                    <a:pt x="227774" y="398614"/>
                  </a:moveTo>
                  <a:lnTo>
                    <a:pt x="199301" y="398614"/>
                  </a:lnTo>
                  <a:lnTo>
                    <a:pt x="199301" y="370141"/>
                  </a:lnTo>
                  <a:lnTo>
                    <a:pt x="170827" y="370141"/>
                  </a:lnTo>
                  <a:lnTo>
                    <a:pt x="170827" y="398614"/>
                  </a:lnTo>
                  <a:lnTo>
                    <a:pt x="142354" y="398614"/>
                  </a:lnTo>
                  <a:lnTo>
                    <a:pt x="142354" y="484035"/>
                  </a:lnTo>
                  <a:lnTo>
                    <a:pt x="142354" y="512508"/>
                  </a:lnTo>
                  <a:lnTo>
                    <a:pt x="170827" y="512508"/>
                  </a:lnTo>
                  <a:lnTo>
                    <a:pt x="199301" y="512508"/>
                  </a:lnTo>
                  <a:lnTo>
                    <a:pt x="199301" y="484035"/>
                  </a:lnTo>
                  <a:lnTo>
                    <a:pt x="199301" y="455561"/>
                  </a:lnTo>
                  <a:lnTo>
                    <a:pt x="170827" y="455561"/>
                  </a:lnTo>
                  <a:lnTo>
                    <a:pt x="170827" y="427101"/>
                  </a:lnTo>
                  <a:lnTo>
                    <a:pt x="199301" y="427101"/>
                  </a:lnTo>
                  <a:lnTo>
                    <a:pt x="199301" y="455561"/>
                  </a:lnTo>
                  <a:lnTo>
                    <a:pt x="227774" y="455561"/>
                  </a:lnTo>
                  <a:lnTo>
                    <a:pt x="227774" y="398614"/>
                  </a:lnTo>
                  <a:close/>
                </a:path>
                <a:path w="227965" h="711834">
                  <a:moveTo>
                    <a:pt x="227774" y="284721"/>
                  </a:moveTo>
                  <a:lnTo>
                    <a:pt x="199301" y="284721"/>
                  </a:lnTo>
                  <a:lnTo>
                    <a:pt x="199301" y="313194"/>
                  </a:lnTo>
                  <a:lnTo>
                    <a:pt x="170827" y="313194"/>
                  </a:lnTo>
                  <a:lnTo>
                    <a:pt x="142354" y="313194"/>
                  </a:lnTo>
                  <a:lnTo>
                    <a:pt x="142354" y="341668"/>
                  </a:lnTo>
                  <a:lnTo>
                    <a:pt x="170827" y="341668"/>
                  </a:lnTo>
                  <a:lnTo>
                    <a:pt x="199301" y="341668"/>
                  </a:lnTo>
                  <a:lnTo>
                    <a:pt x="199301" y="370141"/>
                  </a:lnTo>
                  <a:lnTo>
                    <a:pt x="227774" y="370141"/>
                  </a:lnTo>
                  <a:lnTo>
                    <a:pt x="227774" y="313194"/>
                  </a:lnTo>
                  <a:lnTo>
                    <a:pt x="227774" y="284721"/>
                  </a:lnTo>
                  <a:close/>
                </a:path>
                <a:path w="227965" h="711834">
                  <a:moveTo>
                    <a:pt x="227774" y="227774"/>
                  </a:moveTo>
                  <a:lnTo>
                    <a:pt x="199301" y="227774"/>
                  </a:lnTo>
                  <a:lnTo>
                    <a:pt x="170827" y="227774"/>
                  </a:lnTo>
                  <a:lnTo>
                    <a:pt x="142354" y="227774"/>
                  </a:lnTo>
                  <a:lnTo>
                    <a:pt x="142354" y="284721"/>
                  </a:lnTo>
                  <a:lnTo>
                    <a:pt x="170827" y="284721"/>
                  </a:lnTo>
                  <a:lnTo>
                    <a:pt x="199301" y="284721"/>
                  </a:lnTo>
                  <a:lnTo>
                    <a:pt x="199301" y="256247"/>
                  </a:lnTo>
                  <a:lnTo>
                    <a:pt x="227774" y="256247"/>
                  </a:lnTo>
                  <a:lnTo>
                    <a:pt x="227774" y="227774"/>
                  </a:lnTo>
                  <a:close/>
                </a:path>
                <a:path w="227965" h="711834">
                  <a:moveTo>
                    <a:pt x="227774" y="0"/>
                  </a:moveTo>
                  <a:lnTo>
                    <a:pt x="199301" y="0"/>
                  </a:lnTo>
                  <a:lnTo>
                    <a:pt x="170827" y="0"/>
                  </a:lnTo>
                  <a:lnTo>
                    <a:pt x="142354" y="0"/>
                  </a:lnTo>
                  <a:lnTo>
                    <a:pt x="142354" y="28473"/>
                  </a:lnTo>
                  <a:lnTo>
                    <a:pt x="170827" y="28473"/>
                  </a:lnTo>
                  <a:lnTo>
                    <a:pt x="199301" y="28473"/>
                  </a:lnTo>
                  <a:lnTo>
                    <a:pt x="199301" y="170827"/>
                  </a:lnTo>
                  <a:lnTo>
                    <a:pt x="170827" y="170827"/>
                  </a:lnTo>
                  <a:lnTo>
                    <a:pt x="142354" y="170827"/>
                  </a:lnTo>
                  <a:lnTo>
                    <a:pt x="142354" y="199313"/>
                  </a:lnTo>
                  <a:lnTo>
                    <a:pt x="170827" y="199313"/>
                  </a:lnTo>
                  <a:lnTo>
                    <a:pt x="199301" y="199313"/>
                  </a:lnTo>
                  <a:lnTo>
                    <a:pt x="227774" y="199313"/>
                  </a:lnTo>
                  <a:lnTo>
                    <a:pt x="227774" y="170840"/>
                  </a:lnTo>
                  <a:lnTo>
                    <a:pt x="22777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</TotalTime>
  <Words>400</Words>
  <Application>Microsoft Office PowerPoint</Application>
  <PresentationFormat>Brugerdefineret</PresentationFormat>
  <Paragraphs>64</Paragraphs>
  <Slides>9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9</vt:i4>
      </vt:variant>
    </vt:vector>
  </HeadingPairs>
  <TitlesOfParts>
    <vt:vector size="13" baseType="lpstr">
      <vt:lpstr>Arial</vt:lpstr>
      <vt:lpstr>Calibri</vt:lpstr>
      <vt:lpstr>Trebuchet MS</vt:lpstr>
      <vt:lpstr>Office Theme</vt:lpstr>
      <vt:lpstr>STAND OUT Inspiration for your business event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Thomas Johannessen</cp:lastModifiedBy>
  <cp:revision>2</cp:revision>
  <dcterms:created xsi:type="dcterms:W3CDTF">2025-06-23T09:19:27Z</dcterms:created>
  <dcterms:modified xsi:type="dcterms:W3CDTF">2026-08-18T09:10:00Z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2025-06-13T00:00:00Z</vt:filetime>
  </property>
  <property fmtid="{D5CDD505-2E9C-101B-9397-08002B2CF9AE}" pid="3" name="Creator">
    <vt:lpwstr>Adobe InDesign 20.3 (Windows)</vt:lpwstr>
  </property>
  <property fmtid="{D5CDD505-2E9C-101B-9397-08002B2CF9AE}" pid="4" name="LastSaved">
    <vt:filetime>2025-06-23T00:00:00Z</vt:filetime>
  </property>
  <property fmtid="{D5CDD505-2E9C-101B-9397-08002B2CF9AE}" pid="5" name="Producer">
    <vt:lpwstr>Adobe PDF Library 17.0</vt:lpwstr>
  </property>
</Properties>
</file>